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после ж, ш, ч, щ пишется 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писать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мягкий знак после шипящих часто не различается, поэтому легко ошибиться в словах ночь, карандаш, режь или свеж. Правило помогает быстро проверять написание по части речи, роду и форме слова.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называются шипящими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шипящие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шипящим согласным относятся ж, ш, ч и щ. Именно после них чаще всего возникает вопрос: писать мягкий знак или нет.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правилу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ь после шипящих не определяется произношением. Его нужно установить по грамматическим признакам слова и его форме.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похожим концом могут писаться по-разному. Решает не звук, а то, какой частью речи является слово и в каком оно стоит виде.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важнее слуха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мягкий знак часто нужен именно по правилу. Поэтому при письме важно не угадывать, а сначала определить слово точно.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мягкий знак после шипящих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случаи написания ь в разных частях 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мягкого знака зависит не от звучания, а от грамматических признаков слова.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нужен ли мягкий знак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школьном правиле о шипящих на конце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женского рода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существительных женского рода после шипящих мягкий знак пишется: ночь, дочь, мышь, рожь, вещь. Эти слова относятся к одному из самых узнаваемых случаев правила.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показать грамматическую форму слова, хотя при произношении почти не слышен. Поэтому в письме нельзя опираться только на 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сразу определить род существительного. Если слово женского рода и оканчивается на шипящую, в конце обычно ставится 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без ь относятся карандаш, мяч, ёрш, камыш и борщ. Главное — определить мужской род, а не ориентироваться только на звучание.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90000"/>
              </a:lnSpc>
              <a:buNone/>
            </a:pPr>
            <a:r>
              <a:rPr lang="en-US" sz="977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словарных примеров достаточно, чтобы запомнить: у мужских существительных после шипящих мягкий знак не пишется.
</a:t>
            </a:r>
            <a:endParaRPr lang="en-US" sz="4395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правила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мягким знаком после шипящих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 смешивать глаголы с существительными. Например, плачь — форма глагола, а плач — существительное без мягкого знака.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неопределённой форме глаголов после шипящей мягкий знак пишется: беречь, стеречь, увлечь. Он показывает форму слова и помогает отличить глагол от других частей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буква сохраняется в повелительном наклонении: режь, спрячь, плачь, ешь. Здесь ь нужен как часть грамматической формы, а не как обозначение звука.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что делать? или передаёт приказ, проверь его форму. После шипящей ь в таких случаях чаще всего пишется.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 после шипящих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кратких прилагательных мужского рода мягкий знак не пишется: свеж, хорош, горяч, колюч. Это правило часто путают с глаголами, поэтому нужно смотреть на форму слова.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стоит в женском роде, написание меняется: свежа, хороша, горяча. Во множественном числе тоже появляется другая форма: горячи, колючи.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для проверки недостаточно увидеть шипящую в конце. Сначала нужно определить, краткое ли это прилагательное и в какой форме оно употреблено.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правила русского языка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случаи с мягким знаком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показывает, что в упражнениях чаще всего встречаются слова с разной грамматической природой, хотя звучат они похоже.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похожие по форме слова из разных частей речи: именно они чаще всего приводят к ошибкам.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наречиях на конце после шипящих мягкий знак обычно сохраняется: настежь, прочь, вскачь, сплошь. Это написание нужно запомнить как устойчивую орфографическую норму.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пишутся с ь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нередко встречаются слова невтерпёж, настежь и прочь. Они помогают тренировать зрительную память и быстро узнавать правильное написание в предложении.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в упражнениях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 изменяются по родам и числам, поэтому проверить их окончания нельзя через изменение слова. Из-за этого правописание таких слов лучше запоминать по примеру.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 меняется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обстоятельства и заканчивается на шипящую, мягкий знак в конце обычно пишется. Это помогает отличить наречия от близких по звучанию форм.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правилу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 шипящую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ь пишется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первой группе относятся слова, где мягкий знак после шипящей обязателен: ночь, мышь, режь, настежь. Такие примеры удобно запоминать как готовые образцы правописания.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ь не пишется или зависит от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группе находятся слова, где написание зависит от части речи и формы: карандаш, мяч, свеж, борщ, горяча, хороша. Здесь важно сначала определить грамматику слова, а потом выбирать написание.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с разным написанием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одинаковый конец слова не всегда означает одинаковое правило.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не только на звучание, но и на часть речи. Именно она определяет, писать мягкий знак или 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трудность — краткие прилагательные. Ученики иногда пишут свежь или хорошь, хотя в форме мужского рода мягкий знак не нужен. Здесь важно определить именно форму слова.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возникает при переносе формы глагола на другое слово. Так, мягкий знак в слове плачь нельзя переносить в существительное плач, потому что части речи разные.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родом существительного. Если слово женского рода, ь часто нужен, а если мужского — нет. Особенно легко перепутать слова ночь и мяч.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писать мягкий знак после любой шипящей без проверки. Из-за этого в словах карандаш, мяч и борщ появляется лишняя буква, хотя правило этого не требует.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 материалам темы «Мягкий знак после шипящих»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вызывают больше трудностей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в каких группах слов ученики чаще всего сомневаются при выборе написания.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затруднений вызывают слова, где написание нельзя определить по звучанию. Помогает только анализ части речи и формы.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правиле о написании ь после шипящих.
</a:t>
            </a:r>
            <a:endParaRPr lang="en-US" sz="16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слова с мягким знаком: ночь, дочь, мышь, режь, беречь, настежь. В них ь помогает увидеть правило и отличить разные части 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для тренировки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пары слов, удобно замечать разницу на письме. Такое упражнение помогает быстрее выбирать правильный вариант в диктанте и в обычном тексте.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 на слова без мягкого знака: карандаш, мяч, борщ, свеж, камыш, луч. Эти примеры показывают, что после шипящей ь нужен не всегда.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важно на уроках русского языка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писать без ошибок слова в диктантах, упражнениях и небольших текстах. Оно особенно полезно там, где звучание слова не подсказывает правильную букву.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этим правилом учит определять часть речи, смотреть на род и форму слова. Такие навыки нужны не только для одной орфограммы, но и для общего грамотного письма.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ученик начинает быстро проверять слова по алгоритму, тем увереннее он пишет в 5 классе и дальше. Это экономит время и снижает число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шипящую букву на конце и определи, к какой части речи оно относится. После этого проверь род, число или форму слова, чтобы не ошибиться.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ночь, режь или настежь, мягкий знак нужен. Если это карандаш, свеж или борщ, мягкий знак не пишется. Такая памятка помогает быстро проверить себя перед ответом.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самопроверки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 пишется по правилу, а не наугад: нужно учитывать часть речи, род и форму слова. Тогда проверка становится быстрой и понятной.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2026-05-22T15:02:46Z</dcterms:created>
  <dcterms:modified xsi:type="dcterms:W3CDTF">2026-05-22T15:02:46Z</dcterms:modified>
</cp:coreProperties>
</file>