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как появляются новые растения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семени до нового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размножаются, чтобы их вид не исчезал. Одни дают семена после цветения, другие создают новые растения из частей себя. Так мир вокруг остаётся зелёным, цветущим и полным плодов.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нужно размножаться?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начинается новая жизнь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спрятан маленький зародыш — будущий росток. Он ещё очень крошечный, но уже «знает», каким растением станет, когда получит нужные условия.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еды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хранит запас питательных веществ. Это как маленький рюкзак с обедом: он помогает растению сначала расти, пока корешок и листочки ещё только появляются.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семя покрыто прочной кожурой. Она защищает его от холода, сухости и повреждений, чтобы будущая жизнь дождалась подходящего момента для прорастания.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вода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семя проснулось, ему нужны вода, тепло и воздух. Если условия не подходят, оно может спокойно лежать в земле довольно долго, будто дремлет.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опыление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начинается, когда пыльца с тычинок попадает на рыльце пестика. Это важный шаг: без него у многих цветков не образуются семена и плоды.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Переносить пыльцу помогают ветер, насекомые и иногда птицы. Они работают как маленькие почтальоны, только разносят не письма, а пыльцу для растений.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семенам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удачного опыления растение начинает готовить семена. В цветке происходят изменения, которые помогают будущему плоду развиваться и защищать новые семена.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опыление не произошло, многие цветки не смогут дать плоды. Значит, новых семян будет меньше, а растению труднее продолжить свой род.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цветка к плоду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цветение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сначала образует цветок. В нём есть части, которые участвуют в опылении и помогают будущему плодy появиться. Цветок словно готовит место для новой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происходит оплодотворение. Это значит, что растение получает сигнал: пора начинать формировать семена и менять завязь цветка.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плод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цветка постепенно превращается в плод. Он защищает семена, пока они растут и созревают, словно надёжная шкатулка для маленьких сокровищ.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плода семена набирают силу и готовятся к расселению. Яблоко, вишня, огурец и горох — знакомые примеры плодов, которые можно увидеть вокруг нас.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семена расселяются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и плоды подхватывает ветер. У одуванчика есть пушистые «парашютики», а у клёна — крылышки, чтобы улетать подальше от родительского растения.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и плоды могут путешествовать по воде. Течение уносит их в новые места, где они иногда находят подходящую почву и начинают расти.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могут цепляться за шерсть животных или попадать к ним в пищу. Так семена переносятся далеко, а потом оказываются в новом месте для роста.
</a:t>
            </a:r>
            <a:endParaRPr lang="en-US" sz="957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семена разносятся человеком случайно: на обуви, одежде или вместе с урожаем. Получается, что люди тоже немного помогают растениям путешествовать.
</a:t>
            </a:r>
            <a:endParaRPr lang="en-US" sz="9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семени к ростку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Семя впитывает воду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сухое семя набухает и становится мягче. Внутри него просыпаются процессы, которые были почти остановлены.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корешок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первым выходит корешок. Он закрепляет растение в почве и начинает добывать воду.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Растёт стебелёк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корня вверх тянется стебелёк. Он поднимает молодое растение к свету, чтобы ему было легче расти.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Раскрываются листочки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первые листочки. Они помогают растению питаться, и из маленького семени вырастает новый побег.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луковицами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деток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лука, тюльпана и нарцисса рядом с основной луковицей могут образовываться дочерние луковички. Из них потом вырастают новые растения.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рост весной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луковицы начинают расти. Весной из них появляются зелёные листья и цветы, будто растение просыпается после долгого сна.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хранит питательные вещества и помогает растению пережить холод или засуху. Она работает как подземная кладовая, где всё нужное уже припасено.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пора снова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помогает пережить неблагоприятное время, потому что сохраняет питание и силы для будущего роста. Когда приходит подходящий сезон, растение быстро трогается в рост. Так под землёй как будто хранится тихий «стартовый набор» для новой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Картофельный запас сил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картофеля — это не просто часть растения, а его подземный запас питательных веществ. На поверхности есть глазки, из которых могут вырасти новые побеги. Один клубень иногда даёт сразу несколько молодых растений, если ему повезёт с условиями.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клубень помогает растению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у земляники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Укоренение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 касается почвы, он может укорениться. Тогда на этом месте появляется молодое растение, очень похожее на родителя.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побег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земляники от материнского кустика отрастает тонкий длинный побег — ус. Он тянется по земле, будто ищет удобное место для нового дома.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Укоренение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 касается почвы, он может укорениться. Тогда на этом месте появляется молодое растение, очень похожее на родителя.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рядом с одним кустиком быстро появляются новые. Это удобный способ размножения: земляника не ждёт долго и словно спешит заселить свободное место.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Черенок — это небольшой кусочек стебля, листа или корня. Если его посадить в подходящие условия, он может дать корни и превратиться в новое растение.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родителя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кустик обычно сохраняет признаки материнского растения: форму листьев, окраску цветов и другие особенности. Поэтому черенкование удобно, когда нужно сохранить любимый сорт.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размножают смородину, герань, ивы и многие комнатные растения. Этот способ часто используют дома и в садах, потому что он простой и помогает быстро получить новые растения.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Черенки: новое растение из части старого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корнями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корнях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на корнях могут появляться почки. Из них вырастают новые побеги, и рядом с главным растением постепенно образуется целая маленькая семья.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размножаются малина, осина и некоторые сорняки. Один корень способен дать несколько молодых растений, поэтому заросль может быстро расширяться в стороны.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рост весной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подземные части снова начинают работать. Из почек на корнях появляются свежие побеги, и растение будто просыпается после долгого отдыха.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у мхов и папоротников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не образуют семян и плодов. Их новые растения появляются из спор — очень маленьких клеток, которые невозможно рассмотреть без увеличения.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разносятся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очень лёгкие, поэтому ветер может уносить их далеко от материнского растения. Так мхи и папоротники расселяются и находят новые места для жизни.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влага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прорастания спор вода особенно важна. Поэтому такие растения чаще всего встречаются там, где почва и воздух остаются сырыми, например у ручьёв и в лесу.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сухо, спорам трудно прорастать. Вот почему мхи и папоротники часто выбирают тень, влажную землю и укромные уголки, где им не так жарко.
</a:t>
            </a:r>
            <a:endParaRPr lang="en-US" sz="9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и вегетативное размножение работают по-разному, но вместе помогают растениям сохранять вид, быстро заселять новые места и приспосабливаться к разным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размножения растений особенно важны для их жизни и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переживают зиму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тоже умеют терпеливо ждать. В сухом состоянии они могут долго сохраняться без роста, а потом быстро прорастают, когда становится теплее и влажнее.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клубни и корневища хранят питательные вещества под землёй. Благодаря этому растение не тратит силы на поиск пищи и легче переносит холодный сезон.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тоже умеют терпеливо ждать. В сухом состоянии они могут долго сохраняться без роста, а потом быстро прорастают, когда становится теплее и влажнее.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тепла растения пробуждаются. Запасы пищи помогают им быстро выпустить новые побеги и листья, словно они достают из кладовки всё нужное для старта.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растениям размножаться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21425" y="3618025"/>
            <a:ext cx="140250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рассады
</a:t>
            </a:r>
            <a:pPr algn="l" indent="0" marL="0">
              <a:lnSpc>
                <a:spcPct val="130039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молодые растения растут дома или в теплице. Это помогает им окрепнуть, а затем их можно пересадить в огород или сад.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555125" y="81615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и деление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размножают частями: укореняют черенки или делят кусты. Так получают новые растения, которые сохраняют нужные свойства и хорошо приживаются.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282150" y="29226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семян
</a:t>
            </a:r>
            <a:pPr algn="l" indent="0" marL="0">
              <a:lnSpc>
                <a:spcPct val="130039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кладёт семена в почву и поливает их. Так выращивают многие овощи, цветы и травы, а потом следят, чтобы всходам хватало света и тепла.
</a:t>
            </a:r>
            <a:endParaRPr lang="en-US" sz="1026" dirty="0"/>
          </a:p>
        </p:txBody>
      </p:sp>
      <p:sp>
        <p:nvSpPr>
          <p:cNvPr id="12" name="Text 5"/>
          <p:cNvSpPr txBox="1"/>
          <p:nvPr/>
        </p:nvSpPr>
        <p:spPr>
          <a:xfrm>
            <a:off x="7459325" y="15713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молодыми растениями
</a:t>
            </a:r>
            <a:pPr algn="r" indent="0" marL="0">
              <a:lnSpc>
                <a:spcPct val="130039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растения поливают, рыхлят землю и защищают от холода. Забота человека помогает им быстрее расти и радовать урожаем или цветением.
</a:t>
            </a:r>
            <a:endParaRPr lang="en-US" sz="9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цветы и семенные коробочки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нужны не только растениям. Ими питаются птицы, насекомые и другие животные, поэтому бережное отношение помогает сохранять сразу несколько живых существ.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не ломаем семенные коробочки и не топчем цветы, растения получают шанс спокойно закончить свой рост. Это полезно и для садов, и для леса, и для луга.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сорвать цветок слишком рано, семена не успеют созреть. Тогда у растения не появится новое поколение, а в природе станет меньше молодых всходов.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100–200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одна маленькая корзинка даёт очень много семян. Это помогает ему быстро появляться на новых местах — прямо как зелёный путешественник с парашютиками.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семян может дать одна корзинка одуванчика, и поэтому растение так быстро расселяется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Dandelion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разных способов размножения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после цветения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 начинается после опыления и оплодотворения. У цветковых растений семена обычно развиваются внутри плода и помогают появляться новым поколениям.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семян, но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клубни, усы и черенки дают новые растения без семян. Такой способ особенно удобен, когда нужно быстро получить много молодых растений.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очень малы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и папоротников новые растения появляются из спор. Они настолько маленькие, что легко разносятся ветром и могут попасть далеко от родительского растения.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помогает растениям по-своему: одни лучше подходят для расселения, другие — для сохранения признаков или переживания неблагоприятного времени.
</a:t>
            </a:r>
            <a:endParaRPr lang="en-US" sz="9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 по-разному, но цель у них одна — дать жизнь новым растениям. Семена, луковицы, клубни, усы, черенки и споры помогают им расти, расселяться и удивлять нас.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умеют начинать заново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2026-05-26T04:30:27Z</dcterms:created>
  <dcterms:modified xsi:type="dcterms:W3CDTF">2026-05-26T04:30:27Z</dcterms:modified>
</cp:coreProperties>
</file>