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 половая структуры популяции: основные понятия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особей одного вида, чья возрастная и половая структуры формируют её динамику.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анализа структуры популяции в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популяции влияют на её устойчивость и способность адаптироваться к изменениям. Их изучение необходимо для охраны природы и понимания эволюционных процессов.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представляет собой группу особей одного вида, обитающих вместе в определённом месте с возможностью скрещивания.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генетическая связь поддерживает разнообразие и адаптацию к окружающей среде, обеспечивая устойчивость вида.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в биологии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популяции диких кабанов в лесах и карасей в озёрах, где особи живут и размножаются совместно.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структуру популяции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предсказывать изменения численности и выявлять угрозы вымиранию на ранних этапах.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особенности размножения и возрастные соотношения внутри группы особей.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при разработке программ по сохранению редких и исчезающих видов.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Оказывает влияние на прогнозирование воздействия климатических и антропогенных факторов на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прирост молодняка у оленей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лесных популяциях оленей наблюдается значительное увеличение доли молодняка. Это связано с сезонным размножением и благоприятными условиями для выживания молодого поколения.
</a:t>
            </a:r>
            <a:endParaRPr lang="en-US" sz="930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у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выделяются чёткие возрастные категории: дети, взрослые и пожилые. Такая структура важна для планирования социальных и медицинских услуг.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молодых трутней в пчелиной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роения в пчелиной колонии количество молодых трутней резко возрастает. Они участвуют в оплодотворении маток, что обеспечивает продолжение рода.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популяций: примеры из природы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возрастных групп у разных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долю юных, взрослых и старых особей у воробья, человека и лягушки, отражая их жизненные стратегии.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устойчивых популяций характеризуются доминированием взрослых особей, обеспечивающих стабильность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молодых особей способствует быстрому увеличению численности популяции за счёт высокой рождаемости.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старых может привести к снижению роста популяции из-за уменьшения репродуктивного потенциала.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распределение возрастных групп поддерживает стабильность и устойчивость популяции в долгосрочной перспективе.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и воспроизводство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пирамиды: распределение по типам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возрастных пирамид отражают текущую динамику популяции и её потенциал к росту или сокращению.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Расширяющаяся пирамида указывает на рост популяции, сужающаяся свидетельствует о риске уменьшения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биологических популяций,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половой структуры в животном мире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полов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имеют приблизительно равное число самцов и самок. Это обеспечивает эффективное воспроизводство и стабильность популяций.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Нестандартные половые отношения у пчёл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пчёл преобладают самки-рабочие, а самцы — трутни появляются лишь в период размножения, что влияет на структуру популяции.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пола у некоторых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рыб способны менять пол в течение жизни, адаптируя половое соотношение для оптимального воспроизводства.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половой структуры на воспроизводство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самок увеличивает количество потомства и способствует росту популяции в благоприятных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число самцов может снизить эффективность размножения из-за ограниченного числа воспроизводящихся самок.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наблюдается смена пола для поддержания оптимальных пропорций и сохранения численности.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половой структуры критичен для выживания и устойчивости вида на протяжении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утят после вылупления часто наблюдается больше самцов, однако к зрелому возрасту численность полов выравнивается из-за различий в уровне смертности между ними.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стадах слонов старейшие самки играют важную роль — они сохраняют знания о миграционных маршрутах и водоисточниках, что способствует выживанию всей группы.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половой структуры у животных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состав у различных видов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процентные соотношения полов у пчёл, людей и оленей, отражающие особенности их размножения и образа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способы размножения и образ жизни влияют на распределение полов в 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зоологии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структуру популяции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болезни изменяют возрастное распределение, снижая число взрослых и увеличивая долю молодых особей, адаптирующихся к новым условиям.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хищников избирательно убивает отдельные возрастные и половые группы, что отражается на общей структуре популяции.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леса создаёт новые гнездовые места, приводя к росту численности молодых птиц в пострадавших районах.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 и сезонных изменений в структуре популяции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приток молодых особей в популяции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молодые птицы возвращаются из мест зимовки и начинают размножаться, что значительно влияет на возрастной состав в популяциях. Этот процесс поддерживает их численность и генетическое разнообразие.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отлёт гусей — приоритет зрелым птицам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мигрируют преимущественно взрослые особи, так как молодые уязвимы к холодам. Такое поведение снижает риск потерь среди неопытных птенцов и поддерживает стабильность популяции.
</a:t>
            </a:r>
            <a:endParaRPr lang="en-US" sz="9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процессы: рождаемость, смертность, миграция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обновляет популяцию, увеличивая долю молодых особей и обеспечивая дальнейшее существование вида.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смертность уменьшает численность молодых и взрослых, что может привести к сбоям в воспроизводстве и снижению популяции.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влияет на состав: приток новых особей или отток отдельных возрастных групп меняет динамику и структуру популяции.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зайцев ежегодный прирост потомства компенсируется естественной смертностью, сохраняя баланс между возрастами.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изменения возрастной структуры на примере мышей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 наблюдаются пики размножения весной и летом, когда доля молодых особей достигает максимума.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старых мышей зимой способствует восстановлению популяции весной благодаря высокому воспроизводству.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популяций грызунов,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создаёт благоприятные условия для размножения воробьёв, увеличивая численность молодых из-за наличия укрытий и обилия пищи.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особенно выборочная добыча самцов оленей, приводит к нарушению половой структуры и снижению репродуктивного потенциала популяции.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человека: урбанизация, охота, загрязнение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ухудшает условия для выживания молодых организмов, снижая их численность и замедляя рост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популяций с гармоничным распределением возрастных и половых групп демонстрируют наивысшую жизнеспособность и устойчивость к внешним стрессам.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журналы, 2022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около 70% устойчивых популяций имеют сбалансированную структуру по возрасту и полу, предотвращая кризисы численности.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структуры популяций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Мечение и отслеживание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выявлять индивидуальные особенности животных, их возраст и пол, что помогает отслеживать динамику популяций в естественной среде.
</a:t>
            </a:r>
            <a:endParaRPr lang="en-US" sz="1411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Устанавливаются на местах обитания для фиксации активности и составления возрастно-полового состава без вмешательства в среду.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точное определение пола и возраста у видов с трудной визуальной дифференциацией, способствует изучению генетического разнообразия.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сенсоры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мониторинга миграций и сезонных изменений, фиксируя перемещения групп животных и изменений в составе популяций.
</a:t>
            </a:r>
            <a:endParaRPr lang="en-US" sz="14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возрастной и половой структуры в сохранении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популяций позволяет принимать эффективные меры по охране и управлению видами, обеспечивая устойчивость и сохранение биоразнообразия в природе.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2026-05-08T04:58:47Z</dcterms:created>
  <dcterms:modified xsi:type="dcterms:W3CDTF">2026-05-08T04:58:47Z</dcterms:modified>
</cp:coreProperties>
</file>