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Густав Малер и «Песнь о земле»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 красоте жизни, времени и прощании.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 в начале XX века: время личных испытаний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тяжелых потерь и болезни Малер обратился к китайской поэзии, чтобы выразить тревогу, красоту мира и неизбежность расставания.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шести частях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длительности и характера шести частей цикла Г. Малера «Песнь о земле»; данные оценочные, 1908–1909.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пять частей короче и воспринимаются как отдельные сцены, а финал объединяет все темы цикла.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приходится на «Прощание»: именно там напряжение достигает максимума и затем медленно угасает.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композитора и эпоха создания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период Малера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«Песнь о земле» создана в 1908–1909 годах, когда композитор уже переживал личные утраты и тяжелую усталость. Эти чувства слышны в более сдержанной и прозрачной музыке.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 его творчестве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находится между Восьмой и Девятой симфониями. Оно показывает, как Малер сделал звук тоньше, а размышления — глубже и личнее.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 опирался на тексты Ганса Бетге из сборника «Китайская флейта». Это были не точные переводы, а свободные литературные обработки восточной поэзии.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Источниками стали стихи Ли Бо, Цянь Ци и Ван Вэя. Композитора особенно привлекли образы природы, вина, молодости, осени и расставания.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выбор помог Малеру создать музыку, где важнее общее настроение, чем подробный сюжет. Стихи стали основой для большого размышления о жизни и времени.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основа: китайские стихи в немецкой обработке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502673"/>
            <a:ext cx="4389600" cy="19559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частей цикла и исполнители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части, голоса и их смысловые акценты.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тенора и альта создает контраст сцен, а финальный номер выделяется масштабом и становится смысловым центром цикла.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Густав Малер, «Песнь о земле»; состав цикла и распределение голосов по шести песням.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стихов к музыкальному циклу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литературная основа и последовательность создания произведения.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5694" y="1898603"/>
            <a:ext cx="230213" cy="26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и звучание произведения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 использует большой оркестр, но часто заставляет его звучать очень тонко. Поэтому даже масштабная музыка кажется близкой и почти камерной.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Прозрачные тембры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деревянные духовые и струнные: они создают светлую, хрупкую окраску. Такие краски помогают передать нежность и неустойчивость чувств.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всплески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и ударные инструменты появляются не постоянно, а в важных моментах. Их яркие акценты усиливают тревогу и подчеркивают внутренний конфликт.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затухания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 любит завершать фразы очень тихо, как будто звук удаляется в пространство. Это делает музыку особенно выразительной и запоминающейся для слушателя.
</a:t>
            </a:r>
            <a:endParaRPr lang="en-US" sz="121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цикла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текста и образов в цикле Г. Малера «Песнь о земле»; распределение условное.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повторяются в разных песнях, но каждый раз получают новое эмоциональное звучание.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мотивы связаны с природой и быстротечностью жизни; именно они объединяют весь цикл в единое целое.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часть: радость жизни и тревожная тень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песня звучит бодро и ярко, словно приглашает насладиться мгновением. Но за этим ощущается усталость: весна, вино и веселье здесь напоминают о том, что радость не длится вечно.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рядом стоят свет и тень: человек радуется жизни, но уже чувствует её хрупкость. Поэтому начало цикла сразу задаёт главное настроение всей «Песни о земле».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«Одинокий осенью» звучит как тихий внутренний разговор: в нем слышны усталость, одиночество и осторожная надежда, которая не может полностью победить грусть.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Вторая, третья и четвертая части: печаль, мечта и красота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 красоте» передает движение молодых всадниц и блеск мгновения, когда красота особенно ярка, но уже ощущается ее скорое исчезновение.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 юности» построена как светлая миниатюра: в музыке возникают сад, беседка и отражение воды, а сама картина кажется почти неподвижной и хрупкой.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частях Малер показывает разные лица одного чувства: от печали и мечты до любования жизнью, которую невозможно удержать надолго.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«Прощание»: путь от скорби к тишине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драматургии финала по партитуре «Песни о земле»; данные шкалы условные, 2025
</a:t>
            </a:r>
            <a:endParaRPr lang="en-US" sz="682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заключительной части особенно важны паузы и очень медленное угасание звучания, из-за которых финал воспринимается почти как остановка времени.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резкий конфликт, а постепенное затихание: напряжение достигает пика и затем мягко растворяется в покое.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песен связаны между собой не как отдельные номера, а как части большого замысла, где каждый эпизод подготавливает следующий и ведет к общему смысловому итогу.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называют симфонией-кантатой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в этом сочинении не просто сопровождает голоса: он создает образы, подхватывает темы и сам участвует в развитии музыкального действия, как в симфонии.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«Песнь о земле» звучит одновременно как вокальный цикл, кантата и крупное симфоническое размышление о жизни, времени и прощании.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и ранняя история произведения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факты о том, как сочинение вошло в музыкальную жизнь после смерти Малера.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стало известно уже после смерти Малера, а решающую роль в его раннем признании сыграл Бруно Вальтер.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публикации и первых исполнений «Песни о земле»; общеизвестные биографические данные
</a:t>
            </a:r>
            <a:endParaRPr lang="en-US" sz="6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последней части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вечерней тишине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часто представляют как путь в сумерках: перед глазами могут быть дорога, склон горы и небо, которое медленно темнеет. Эти образы помогают почувствовать не конец, а спокойное движение дальше, когда человек отпускает мгновение.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продолжает свой ход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заключительных звуках слышится, что мир не останавливается вместе с одним человеком. Закат, пустынный пейзаж и почти неподвижный воздух подчеркивают мысль о тихом уходе, в котором остается не пустота, а чувство бесконечности.
</a:t>
            </a:r>
            <a:endParaRPr lang="en-US" sz="10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линия всего цикла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состояний в шести песнях «Песни о земле»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82938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0872" y="1925800"/>
            <a:ext cx="248850" cy="28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75588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49650"/>
            <a:ext cx="277500" cy="22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поздним стилем Малера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«Песни о земле» оркестр звучит легче и яснее, чем в ранних симфониях Малера. Это помогает услышать каждую деталь и делает музыку более сосредоточенной.
</a:t>
            </a:r>
            <a:endParaRPr lang="en-US" sz="1109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переживание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 кажется очень личным: в нем меньше внешней торжественности и больше размышления о жизни, времени и прощании. Из-за этого оно особенно трогает слушателя.
</a:t>
            </a:r>
            <a:endParaRPr lang="en-US" sz="1057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Самостоятельный оркестр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не только поддерживает певцов, но и ведет собственный рассказ. Так музыка становится похожей на симфонию, где важны развитие тем и внутреннее движение.
</a:t>
            </a:r>
            <a:endParaRPr lang="en-US" sz="1042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Девятой симфонии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исследователи видят в этом произведении духовный мост к Девятой симфонии. Оба сочинения связаны настроением прощания и очень тонким, вдумчивым звучанием.
</a:t>
            </a:r>
            <a:endParaRPr lang="en-US" sz="9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музыкальные приемы создают особое настроение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оркестровых приемов в «Песни о земле»; данные условные, 2025
</a:t>
            </a:r>
            <a:endParaRPr lang="en-US" sz="699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выразительно Малер использует паузы и постепенное снижение громкости, из-за чего даже большие оркестровые эпизоды кажутся очень личными и хрупкими.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 создают не громкость, а тонкие переходы: прозрачность, контрасты и затухание помогают передать неустойчивость чувств.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говорит о вещах, которые понятны каждому: радости, одиночестве, дружбе, страхе потери и необходимости прощаться, когда что-то дорогое уходит.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«Песнь о земле» важна и сегодня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 показывает, что в жизни свет и тревога часто существуют рядом. Именно поэтому музыка звучит по-человечески и легко вызывает сопереживание.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«Песнь о земле» ценят как одно из самых значительных вокально-симфонических сочинений XX века, потому что оно объединяет красоту, мысль и искреннее чувство.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3259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2638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музыка о жизни, времени и прощании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«Песнь о земле» соединяет разные жанры и превращает личные переживания Малера в разговор о жизни, времени и прощании, который остается понятным и сегодня.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2026-05-20T17:41:34Z</dcterms:created>
  <dcterms:modified xsi:type="dcterms:W3CDTF">2026-05-20T17:41:34Z</dcterms:modified>
</cp:coreProperties>
</file>