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континент разнообразия и перемен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Континент, где соседствуют пустыни, леса, древние города и быстрые перемены.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Африка заслуживает внимания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объединяет огромные пространства, редкое природное разнообразие и многовековую историю. Изучая её, можно увидеть, как климат, население, культура и экономика связаны в единую, очень сложную систему.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Африка на карте мира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расположена между Атлантическим и Индийским океанами; на севере её омывает Средиземное море. Такое положение делает континент важным узлом между Европой, Азией и обеими частями Америки.
</a:t>
            </a:r>
            <a:endParaRPr lang="en-US" sz="1058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относительно экватора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проходит через Африку почти по середине, поэтому на континенте встречаются разные климатические пояса. От влажных экваториальных районов до засушливых областей условия резко меняются на небольшом расстоянии.
</a:t>
            </a:r>
            <a:endParaRPr lang="en-US" sz="995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особенно выделяются север, запад, восток, центр и юг. Эти части отличаются природой, населением, хозяйством и историческим опытом, поэтому Африку важно рассматривать по регионам.
</a:t>
            </a:r>
            <a:endParaRPr lang="en-US" sz="1154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географическое положение объясняет одновременно и разнообразие ландшафтов, и роль Африки в мировой системе связей. Континент соединяет крупные транспортные пути, ресурсы и культурные пространства.
</a:t>
            </a:r>
            <a:endParaRPr lang="en-US" sz="10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Африку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22481" y="2265900"/>
            <a:ext cx="1569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 реальности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показывает, как на одном континенте могут сочетаться пустыни, саванны, влажные леса и высокогорья. Это помогает понять связь между природными условиями и образом жизни людей.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674668" y="2269070"/>
            <a:ext cx="15720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в широком масштабе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находятся древние цивилизации и важные исторические государства, поэтому Африка особенно полезна для изучения развития общества, торговли, государственности и культурных обменов.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2059" y="2269070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помогает увидеть, как формируются разные типы населения, языков и религий. Для обществознания это живой пример того, как разнообразие влияет на социальную жизнь.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75630" y="2271608"/>
            <a:ext cx="15744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Африка заметно влияет на мировую торговлю, энергетику, миграцию и цифровые технологии. Поэтому её изучение необходимо не только для урока, но и для понимания современного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407067"/>
            <a:ext cx="3856200" cy="183736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факты об Африке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об Африке в кратком сравнении.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сочетает крупные размеры, высокую численность населения и огромное культурно-языковое разнообразие. Природные контрасты здесь особенно заметны.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 географии и демографии Африки; актуальные справочные источники ООН и энциклопедические базы данных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Африки: крупное деление континента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Африки и его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обращена к Средиземному морю и Сахаре, а её города формировались на перекрёстке караванных и морских путей. Египет и Марокко показывают, как в одном регионе соединяются древняя история, плотное население и современная городская жизнь.
</a:t>
            </a:r>
            <a:endParaRPr lang="en-US" sz="937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внутри континента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Запад, восток и центр континента отличаются не только природой, но и хозяйственной специализацией. Нигерия и Гана, Кения и Эфиопия, ДР Конго — это разные примеры того, как региональная принадлежность влияет на экономику, культуру и расселение.
</a:t>
            </a:r>
            <a:endParaRPr lang="en-US" sz="976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Африки часто ассоциируется с более заметной инфраструктурой, минеральными ресурсами и крупными городами. ЮАР и Намибия помогают увидеть, что даже в одной части континента соседствуют разные ландшафты, уровни развития и исторические траектории.
</a:t>
            </a:r>
            <a:endParaRPr lang="en-US" sz="9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1244823"/>
            <a:ext cx="8522400" cy="2205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Африка: пустыня, море и долины рек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06750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каркас 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Африка соединяет жаркие пространства Сахары, средиземноморское побережье и плодородную долину Нила. Такое сочетание делает регион особенно важным для расселения людей, сельского хозяйства и исторического развития крупных городов.
</a:t>
            </a:r>
            <a:endParaRPr lang="en-US" sz="1022" dirty="0"/>
          </a:p>
        </p:txBody>
      </p:sp>
      <p:sp>
        <p:nvSpPr>
          <p:cNvPr id="13" name="Text 3"/>
          <p:cNvSpPr txBox="1"/>
          <p:nvPr/>
        </p:nvSpPr>
        <p:spPr>
          <a:xfrm>
            <a:off x="2516619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связи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Каир, Алжир и Рабат выросли как политические и культурные центры, связанные с морской торговлей и сухопутными маршрутами. Сегодня они остаются узлами образования, управления и экономической активности.
</a:t>
            </a:r>
            <a:endParaRPr lang="en-US" sz="1080" dirty="0"/>
          </a:p>
        </p:txBody>
      </p:sp>
      <p:sp>
        <p:nvSpPr>
          <p:cNvPr id="14" name="Text 4"/>
          <p:cNvSpPr txBox="1"/>
          <p:nvPr/>
        </p:nvSpPr>
        <p:spPr>
          <a:xfrm>
            <a:off x="4626485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исторически тесно связан с арабским миром, исламской культурой и обменом через Средиземноморье. Это заметно в языке, архитектуре, традициях и повседневной городской среде.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6337" y="3640725"/>
            <a:ext cx="2001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орошаемых земель стало ответом на дефицит влаги и неравномерность природных условий. Водные ресурсы здесь особенно ценны, поэтому хозяйство зависит от точного управления землёй и водой.
</a:t>
            </a:r>
            <a:endParaRPr lang="en-US" sz="109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и Сахель: зона засухи и перехода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пустыни к более увлажнённым районам особенно хорошо виден именно здесь. Вдоль Сахеля жизнь зависит от короткого сезона дождей и устойчивости местных экосистем.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 занимает крупнейшую долю среди показанных зон, а Сахель образует важную переходную полосу между пустыней и более влажными территориями.
</a:t>
            </a:r>
            <a:endParaRPr lang="en-US" sz="1129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географические оценки площади Сахары и Сахеля по справочным источникам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Саванны: сезонность, животные и парки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70850" y="1354968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4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 выглядит открытой и просторной: высокие травы, редкие деревья и большое небо создают узнаваемый африканский пейзаж. Такой ландшафт особенно распространён в Восточной и Южной Африке.
</a:t>
            </a:r>
            <a:endParaRPr lang="en-US" sz="1056" dirty="0"/>
          </a:p>
        </p:txBody>
      </p:sp>
      <p:sp>
        <p:nvSpPr>
          <p:cNvPr id="13" name="Text 3"/>
          <p:cNvSpPr txBox="1"/>
          <p:nvPr/>
        </p:nvSpPr>
        <p:spPr>
          <a:xfrm>
            <a:off x="770850" y="2255592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сезонов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саванны подчинена чередованию дождливого и сухого сезонов. Растения и животные приспосабливаются к нехватке воды, а пейзаж заметно меняется в течение года.
</a:t>
            </a:r>
            <a:endParaRPr lang="en-US" sz="1121" dirty="0"/>
          </a:p>
        </p:txBody>
      </p:sp>
      <p:sp>
        <p:nvSpPr>
          <p:cNvPr id="14" name="Text 4"/>
          <p:cNvSpPr txBox="1"/>
          <p:nvPr/>
        </p:nvSpPr>
        <p:spPr>
          <a:xfrm>
            <a:off x="770850" y="3149993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 туризм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находятся знаменитые маршруты наблюдения за дикой природой. Кения, Танзания, Ботсвана и ЮАР используют природные парки как важную часть туризма и охраны видов.
</a:t>
            </a:r>
            <a:endParaRPr lang="en-US" sz="1121" dirty="0"/>
          </a:p>
        </p:txBody>
      </p:sp>
      <p:sp>
        <p:nvSpPr>
          <p:cNvPr id="15" name="Text 5"/>
          <p:cNvSpPr txBox="1"/>
          <p:nvPr/>
        </p:nvSpPr>
        <p:spPr>
          <a:xfrm>
            <a:off x="770850" y="4046986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лаборатория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ценны не только для путешественников, но и для научных наблюдений. В них изучают взаимодействие климата, растительности и животного мира в условиях ограниченной влаги.
</a:t>
            </a:r>
            <a:endParaRPr lang="en-US" sz="11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Конго: влажный экваториальный пояс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Густой мир под кронами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бассейне Конго лес кажется бесконечным: влажный воздух, густой полог и почти постоянная тень создают особую среду. Именно здесь обитают редкие виды растений и животных, а природные процессы влияют далеко за пределами региона.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люди и лес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притоки связывают лес с жизнью людей: по ним движется транспорт, а вокруг них формируются поселения и хозяйство. Для местных общин лес остаётся источником пищи, лекарственных растений и традиционных ремёсел.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климатический щит
</a:t>
            </a:r>
            <a:pPr algn="l" indent="0" marL="0">
              <a:lnSpc>
                <a:spcPct val="115000"/>
              </a:lnSpc>
              <a:buNone/>
            </a:pPr>
            <a:r>
              <a:rPr lang="en-US" sz="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экваториальный массив играет важную роль в климате: он удерживает влагу, поддерживает круговорот воды и помогает сохранять устойчивость природной системы. Поэтому его сохранение связано не только с Африкой, но и с глобальной экологией.
</a:t>
            </a:r>
            <a:endParaRPr lang="en-US" sz="117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25" y="3489728"/>
            <a:ext cx="8519700" cy="13062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Рифтовая долина: рельеф и происхождение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14125" y="1769025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разлом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Восточно-Африканская рифтовая система — это гигантская зона растяжения земной коры. Разломы сформировали глубокие впадины, высокие края плато и цепь ландшафтов, заметных даже на спутниковых снимках.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7000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вулканы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рифтовой долине тянутся крупные озёра, включая Танганьику и Ньясу, а также вулканические массивы и молодые горные формы. Такой рельеф сделал регион одним из самых динамичных в геологическом отношении.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018050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древнего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Рифтовая зона важна для изучения ранней истории человека: здесь найдено множество археологических и палеоантропологических свидетельств. Плато, долины и озёрные берега помогают реконструировать природную среду древних обитателей.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7270425" y="1771900"/>
            <a:ext cx="1514700" cy="11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жизнь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долина влияет на расселение, сельское хозяйство, транспорт и природные риски. Разломы сопровождаются землетрясениями и вулканизмом, но одновременно создают плодородные почвы, водные ресурсы и уникальные туристические маршруты.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и природные зоны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сменяются не только по широте, но и по высоте: в горах Восточной Африки прохладнее, чем на равнинах, даже близ экватора.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суше зона, тем сильнее зависимость от сезонных дождей и рельефа; поэтому контрасты между экватором и пустынями в Африке особенно резкие.
</a:t>
            </a:r>
            <a:endParaRPr lang="en-US" sz="1175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климатические характеристики Африки по данным национальных атласов и климатических справочников, 2024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 языки Африки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крупные языковые и культурные общности складывались вместе с расселением людей по континенту. Разные природные зоны способствовали формированию множества народов, укладов жизни и локальных традиций.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2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возникли большие языковые семьи: нигеро-конголезская, афроазиатская, нило-сахарская и койсанская. Они отражают длительную историю миграций, контактов и адаптации к разным природным условиям.
</a:t>
            </a:r>
            <a:endParaRPr lang="en-US" sz="108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2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 и государств усилило обмен между регионами. Вместе с товарами распространялись религии, письменность, нормы власти и новые формы городской культуры, что ещё больше усложняло языковую карту.
</a:t>
            </a:r>
            <a:endParaRPr lang="en-US" sz="1087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многоязычие
</a:t>
            </a:r>
            <a:pPr algn="l" indent="0" marL="0">
              <a:lnSpc>
                <a:spcPct val="115000"/>
              </a:lnSpc>
              <a:buNone/>
            </a:pPr>
            <a:r>
              <a:rPr lang="en-US" sz="2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колониальный и постколониальный периоды широко распространились английский, французский, арабский и португальский языки. Сегодня они часто служат языками образования, управления и межэтнического общения.
</a:t>
            </a:r>
            <a:endParaRPr lang="en-US" sz="9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915076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905356"/>
            <a:ext cx="218700" cy="19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традиции повседневной жизни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общины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заметно в Центральной, Восточной и Южной Африке, где наряду с церковной жизнью сохраняются местные формы духовной памяти. Во многих странах религия становится частью общественной и семейной идентичности.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 региональные традиции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широко распространён в Северной Африке и во многих странах Сахеля. При этом религиозная практика часто переплетается с местными обычаями, семейными обрядами и уважением к авторитету общины.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предков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верования продолжают влиять на представления о предках, исцелении, ритуалах перехода и связи человека с природой. Они не исчезли, а часто существуют рядом с мировыми религиями.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Одежда, музыка, танец и семейные церемонии показывают, как религия становится частью повседневности. Именно в этом смешении проявляется культурная устойчивость и разнообразие африканских обществ.
</a:t>
            </a:r>
            <a:endParaRPr lang="en-US" sz="92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6425" y="1693604"/>
            <a:ext cx="3567900" cy="31044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Искусство, музыка и культурная самобытность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70850" y="3597750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города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в Лагосе, Найроби, Йоханнесбурге и Дакаре показывают, что африканская культура не только наследует прошлое, но и создаёт новые формы самовыражения для молодого поколения.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770850" y="1802725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символы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искусство нередко связано не с отдельным автором, а с общиной и памятью предков. Маски, скульптура и ткани передают статус, историю рода и представления о красоте.
</a:t>
            </a:r>
            <a:endParaRPr lang="en-US" sz="1121" dirty="0"/>
          </a:p>
        </p:txBody>
      </p:sp>
      <p:sp>
        <p:nvSpPr>
          <p:cNvPr id="13" name="Text 4"/>
          <p:cNvSpPr txBox="1"/>
          <p:nvPr/>
        </p:nvSpPr>
        <p:spPr>
          <a:xfrm>
            <a:off x="770850" y="2703349"/>
            <a:ext cx="39249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танец в Африке строятся на ритме, коллективном участии и живом исполнении. Современные жанры, включая афробит, продолжают эту традицию, соединяя местные мотивы с глобальной городской культурой.
</a:t>
            </a:r>
            <a:endParaRPr lang="en-US" sz="101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государства и торговые пути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речных цивилизаций и караванной торговли к городам знаний и культурному обмену
</a:t>
            </a:r>
            <a:endParaRPr lang="en-US" sz="9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 деколонизация: переломный период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XIX века большая часть континента оказалась под властью европейских империй, а борьба за независимость стала главным политическим процессом середины XX века.
</a:t>
            </a:r>
            <a:endParaRPr lang="en-US" sz="1063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рост независимых государств пришёлся на 1960-е годы, но завершение деколонизации заняло десятилетия и проходило неравномерно.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справочники по деколонизации Африки; хронология независимости государств, 1950–2011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244266"/>
            <a:ext cx="4017300" cy="35543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Африки: отрасли и точки роста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975425" y="184820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 экспорт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Сырьевой сектор остаётся важной частью экономики многих стран: нефть, газ, металлы и полезные ископаемые дают экспортные доходы, но одновременно делают экономики зависимыми от мировых цен и инвестиций.
</a:t>
            </a:r>
            <a:endParaRPr lang="en-US" sz="1021" dirty="0"/>
          </a:p>
        </p:txBody>
      </p:sp>
      <p:sp>
        <p:nvSpPr>
          <p:cNvPr id="13" name="Text 3"/>
          <p:cNvSpPr txBox="1"/>
          <p:nvPr/>
        </p:nvSpPr>
        <p:spPr>
          <a:xfrm>
            <a:off x="4975425" y="2577242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обеспечивает занятость для большой части населения и особенно важно для продовольственной безопасности. Его результат во многом зависит от климата, орошения, инфраструктуры и доступа к рынкам.
</a:t>
            </a:r>
            <a:endParaRPr lang="en-US" sz="1021" dirty="0"/>
          </a:p>
        </p:txBody>
      </p:sp>
      <p:sp>
        <p:nvSpPr>
          <p:cNvPr id="14" name="Text 4"/>
          <p:cNvSpPr txBox="1"/>
          <p:nvPr/>
        </p:nvSpPr>
        <p:spPr>
          <a:xfrm>
            <a:off x="4975425" y="3306290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 и цифровые технологии быстро растут в крупных городах. Мобильные платежи, стартапы и логистика становятся заметными точками роста, особенно в Кении, Нигерии и ЮАР.
</a:t>
            </a:r>
            <a:endParaRPr lang="en-US" sz="1216" dirty="0"/>
          </a:p>
        </p:txBody>
      </p:sp>
      <p:sp>
        <p:nvSpPr>
          <p:cNvPr id="15" name="Text 5"/>
          <p:cNvSpPr txBox="1"/>
          <p:nvPr/>
        </p:nvSpPr>
        <p:spPr>
          <a:xfrm>
            <a:off x="4975425" y="4035333"/>
            <a:ext cx="3720300" cy="6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экономические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развиваются по своим траекториям: Нигерия сильна ресурсами, ЮАР — промышленностью и финансами, Кения — технологиями, Египет — транспортом и городской инфраструктурой.
</a:t>
            </a:r>
            <a:endParaRPr lang="en-US" sz="117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урбанизация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Каир: город на Ниле
</a:t>
            </a:r>
            <a:pPr algn="l" indent="0" marL="0">
              <a:lnSpc>
                <a:spcPct val="115000"/>
              </a:lnSpc>
              <a:buNone/>
            </a:pPr>
            <a:r>
              <a:rPr lang="en-US" sz="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Каир растёт как крупнейший мегаполис Северной Африки, где историческое наследие соседствует с новыми кварталами, университетами и транспортными потоками. Город притягивает людей работой, образованием и услугами, но одновременно испытывает давление на инфраструктуру.
</a:t>
            </a:r>
            <a:endParaRPr lang="en-US" sz="887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Лагос и Киншаса
</a:t>
            </a:r>
            <a:pPr algn="l" indent="0" marL="0">
              <a:lnSpc>
                <a:spcPct val="115000"/>
              </a:lnSpc>
              <a:buNone/>
            </a:pPr>
            <a:r>
              <a:rPr lang="en-US" sz="1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Лагос и Киншаса показывают, насколько стремительной может быть урбанизация в Африке. В них быстро увеличивается население, расширяются рынки труда и усиливается роль неформальной экономики, которая поддерживает повседневную жизнь миллионов жителей.
</a:t>
            </a:r>
            <a:endParaRPr lang="en-US" sz="909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Деловые центры и вызовы
</a:t>
            </a:r>
            <a:pPr algn="l" indent="0" marL="0">
              <a:lnSpc>
                <a:spcPct val="115000"/>
              </a:lnSpc>
              <a:buNone/>
            </a:pPr>
            <a:r>
              <a:rPr lang="en-US" sz="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Найроби, Йоханнесбург и Александрия демонстрируют другой аспект городского роста: деловые центры, порты, финансы и научные учреждения делают их узлами регионального развития. Но вместе с возможностями приходят вопросы жилья, транспорта и воды.
</a:t>
            </a:r>
            <a:endParaRPr lang="en-US" sz="96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континент, который меняется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 — это не единый образ, а множество путей развития, природных зон и культур. Понимание континента помогает видеть за стереотипами реальные общества, их прошлое, настоящее и будущий потенциал.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2026-07-27T04:28:00Z</dcterms:created>
  <dcterms:modified xsi:type="dcterms:W3CDTF">2026-07-27T04:28:00Z</dcterms:modified>
</cp:coreProperties>
</file>