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 доказательства эволюции живой природы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общее происхождение объясняет разнообразие жизни?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макроэволюцию в школе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объединяет генетику, анатомию, экологию и палеонтологию. Она показывает, как из изменчивости, отбора и изоляции возникают новые виды и крупные группы организмов, а данные Дарвина подтверждаются современными исследованиями ДНК и распространения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популяционных изменений до крупных таксонов эволюция идёт непрерывно, но в разном масштабе.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микроэволюции и макроэволюции — это два уровня одного эволюционного процесса.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доказательств эволюции
</a:t>
            </a:r>
            <a:endParaRPr lang="en-US" sz="308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данные из разных разделов биологии сходятся в одной картине общего происхождения.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в палеонтологической летописи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 — между рептилиями и 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сочетал черты двух разных групп: зубы, длинный хвост и когти на крыльях соседствовали у него с настоящим перьевым покровом. Такие находки помогают увидеть, как новые признаки складываются постепенно, а не возникают сразу в готовом виде.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 — шаг к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показывает переход от рыб к наземным позвоночным. Его плавники содержали внутренние кости, а строение головы и шеи делало возможной опору на мелководье. Это пример формы, приспособленной к жизни на границе двух сред.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ряды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лошадей и китов особенно наглядны: в них прослеживается постепенное изменение конечностей, черепа, зубов и способов передвижения. Такие последовательности показывают не отдельный случай, а долгий исторический путь преобразования органов и образа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 жизни на Земле
</a:t>
            </a:r>
            <a:endParaRPr lang="en-US" sz="31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времени особенно заметны огромные промежутки между крупными преобразованиями.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эволюционный скачок, тем больше времени требуется для его накопления и закрепления.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геохронологической шкалы и палеонтологии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анатомия: гомологичные, аналогичные и рудиментарные органы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человека, кита, летучей мыши и кошки имеют общий план строения, хотя выполняют разные функции. Такое сходство указывает на единое происхождение и последующее расхождение признаков в разных условиях среды.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 и крыло насекомого решают одну задачу — полёт, но возникли независимо и устроены по-разному. Аналогия показывает не родство, а сходный результат действия отбора в похожих условиях.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структуры сохранились от предков, но утратили прежнее значение: к ним относят аппендикс у человека, тазовые кости у китов, крылья у нелетающих птиц. Они напоминают об исторической преемственности организмов.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 отдельной особи проявляется признак далёких предков, например хвостовой отросток у человека. Такие случаи редки, но особенно наглядно показывают, что наследственная информация хранит следы эволюционного прошлого.
</a:t>
            </a:r>
            <a:endParaRPr lang="en-US" sz="793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доказательств эволюции
</a:t>
            </a:r>
            <a:endParaRPr lang="en-US" sz="280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исследования описывают эволюцию с разных сторон, но приводят к согласованным выводам.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линия доказательств самостоятельна, но вместе они дают более сильное и надёжное объяснение эволюции.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основным линиям доказательств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 общего происхождения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эмбрионы начинают различаться: одни структуры усиливаются, другие исчезают или меняют форму. Именно тогда закладываются особенности будущего строения взрослых организмов.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специализация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зародышей позвоночных сначала особенно заметны общие признаки: жаберные дуги, хвостовой отдел, сегментация тела и закладка нервной трубки. На этом этапе сходство выражено сильнее всего.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эмбриональные программы у родственных групп животных показывают, что разнообразие взрослых форм вырастает из общих исходных этапов развития, а не возникает независимо с самого начала.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развития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доказательства эволюции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принцип записи наследственной информации у всех организмов — важный аргумент в пользу общего происхождения жизни. Он делает возможным сравнение генов у самых разных групп.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генетический код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родственны, тем больше совпадений в ДНК и белках. Сравнение последовательностей позволяет оценивать степень родства точнее, чем внешнее сходство или сходные условия обитания.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последовательностей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филогенетических построений часто используют рРНК, цитохром c и другие устойчивые молекулы. Они меняются медленно, поэтому хорошо сохраняют следы древнего родства между группами организмов.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молекулы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помогают проверять классификацию, уточнять эволюционные связи и выявлять близких родственников видов. Именно поэтому молекулярная биология стала одним из самых надёжных доказательств эволюции.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точность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у человека с разными организмами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особенно хорошо отражает степень родства, потому что изменения в ДНК накапливаются постепенно и сохраняются в потомстве.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эволюционное родство, тем ниже сходство последовательностей; это подтверждает общее происхождение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сравнительной молекулярной биологии, используемых в школьном курсе биологии.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как доказательство эволюции
</a:t>
            </a:r>
            <a:endParaRPr lang="en-US" sz="29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островов приводит к формированию уникальных комплексов видов, которые не встречаются больше нигде. Поэтому Австралия, Мадагаскар и Галапагосы особенно важны для изучения эволюции.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ограничены одним регионом и особенно часто возникают там, где расселение затруднено. Их появление показывает, как географические барьеры направляют расхождение популяций.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океаны, пустыни и ледники разрывают ареалы и уменьшают обмен генами между популяциями. В результате локальные формы накапливают различия и могут стать самостоятельными видами.
</a:t>
            </a:r>
            <a:endParaRPr lang="en-US" sz="1286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расселения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условия среды не всегда означают близкое родство. Биогеография показывает, что решающую роль часто играет история расселения, а не только внешнее сходство мест обитания.
</a:t>
            </a:r>
            <a:endParaRPr lang="en-US" sz="129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видообразование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факторов: изоляция, наследственная изменчивость, отбор, расхождение популяций и репродуктивная изоляция.
</a:t>
            </a:r>
            <a:endParaRPr lang="en-US" sz="15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эволюция в современном мире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устойчивые формы возникают быстро, особенно при частом и неправильном применении препаратов. Так формируются штаммы, опасные при туберкулёзе, стафилококковых и других инфекциях.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отбор сохраняет особей, которые легче переносят обработку. В результате численность резистентных популяций растёт, а защита урожая требует новых методов и чередования средств.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инсектицидам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быстро накапливают мутации и меняют антигенные свойства. Из-за этого эпидемиологический контроль должен быть постоянным, а профилактические меры и вакцины — своевременно обновляться.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отбор действует не только в далёком прошлом. Эволюционные процессы продолжаются сейчас и могут быть зафиксированы в течение нескольких поколений.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 наблюдением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57880"/>
            <a:ext cx="4791900" cy="23043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быстрых эволюционных изменений
</a:t>
            </a:r>
            <a:endParaRPr lang="en-US" sz="286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факторы отбора вызывают быстрые изменения в популяциях и создают практические проблемы для 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селективном давлении устойчивые варианты быстро увеличивают долю в популяции, поэтому профилактика и контроль должны постоянно меняться.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биологии и медицинской практики.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органов у позвоночных
</a:t>
            </a:r>
            <a:endParaRPr lang="en-US" sz="28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Пятипалая конечность позвоночных имеет единый исходный план: плечо, предплечье, кисть и пальцы. Этот общий набор элементов прослеживается у разных групп животных, несмотря на различия в функциях.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объясняется происхождением от общего предка, а различия — приспособлением к разным условиям среды. Поэтому сравнение конечностей особенно наглядно демонстрирует действие эволюции.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скелетный план лежит в основе руки человека, крыла птицы, ласта кита и передней конечности крота. Различия связаны с хватанием, полётом, плаванием и рытьём.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не действуют по отдельности: наследственная изменчивость создаёт материал, а отбор, дрейф и изоляция определяют его дальнейшую судьбу.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эволюционные изменения возникают там, где изменчивость сочетается с отбором и закрепляется изоляцией.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эволюционной теории, принятых в школьной биологии.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особенности эволюционных изменений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стремится к заранее заданному результату и не ведёт к универсальному совершенству. Сохраняются те признаки, которые повышают приспособленность именно в данных условиях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цели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 одной обстановке признак может стать бесполезным или вредным в другой. Поэтому оценивать эволюционное значение изменения можно только с учётом конкретных экологических условий.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адаптации представляют собой баланс между скоростью, защитой, затратами энергии и успехом размножения. Усиление одной функции нередко ослабляет другую, что ограничивает возможные пути изменений.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преобразования идут не одинаково быстро. Долгие периоды относительной стабильности могут сменяться более заметными этапами изменений, когда условия среды резко меняются.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темп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эволюционных доказательств для науки и практики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понимать, почему возникают устойчивые к лекарствам формы микроорганизмов, и почему контроль инфекций должен быть постоянным, а лечение — обоснованным.
</a:t>
            </a:r>
            <a:endParaRPr lang="en-US" sz="129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 изменчивости и наследственности используются в селекции растений и животных. Они позволяют отбирать полезные признаки и создавать более продуктивные сорта и породы.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возбудителей, появление новых вариантов и штаммов, а также распространение инфекций легче объяснять с позиций эволюции. Это повышает точность прогнозов и мер профилактики.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данные помогают устанавливать родство видов и восстанавливать историю биосферы. Благодаря им можно проследить, как формировалось современное разнообразие живого мира.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подтверждена множеством независимых фактов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 доказательств сходятся в одной картине: живой мир имеет общее происхождение и развивался исторически. Макроэволюция объясняет разнообразие организмов, а эволюция объединяет всю биологию.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2026-06-01T21:32:23Z</dcterms:created>
  <dcterms:modified xsi:type="dcterms:W3CDTF">2026-06-01T21:32:23Z</dcterms:modified>
</cp:coreProperties>
</file>