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В.В. Вересаев. «Состязание»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борьбе, характере и честной победе.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Викентий Вересаев: писатель и наблюдатель своего времени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Вересаев жил на рубеже XIX–XX веков, был врачом и тонко понимал людей. Его рассказы показывают, как в обычной ситуации раскрываются смелость, честность и внутренняя сила.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 в рассказе становится не просто борьбой за результат, а проверкой того, как человек ведёт себя в напряжённый момент и умеет ли сохранять достоинство.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важны не только сила, ловкость и стремление к победе, но и честность, самообладание и уважение к сопернику, без которых успех теряет смысл.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показывает: настоящая ценность победы определяется не только итогом, но и тем, какими средствами она достигнута и остался ли человек благородным.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рассказа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по этапам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внешний спор превращается во внутреннее испытание героев.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состязания в рассказе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 перед стартом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состязания всё будто замирает: участники сосредоточены, а вокруг чувствуется ожидание. Даже короткая пауза становится важной, потому что именно она усиливает напряжение и готовит к решающему действию.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решающего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борьбы каждый жест и взгляд приобретают особое значение. Движение кажется быстрым и точным, а настроение — собранным и тревожным. Такая сцена хорошо передаёт азарт, волнение и внутреннюю готовность не отступить.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участников действует решительно и настойчиво: он стремится к победе, не жалеет сил и не отступает перед трудностью, даже когда напряжение возрастает.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проявляет выдержку и самообладание: он не теряет внутреннего равновесия, сохраняет ясность мыслей и ведёт себя честно по отношению к сопернику.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показывает, что автору важно не только, кто окажется сильнее в борьбе, но и кто сумеет остаться достойным человеком в испытании.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характеры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 нравственный смысл рассказа: настоящий характер проверяется не словами, а поступками в трудную минуту.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16693"/>
            <a:ext cx="4782600" cy="1357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участников состязания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различаются соперники и какие качества особенно ценит автор.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Соперники отличаются не только манерой борьбы, но и отношением к честности. Автор подчёркивает: высокий результат важен, однако нравственная стойкость ценится не меньше.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В.В. Вересаева «Состязание»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победить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складывается не из одного качества, а из их сочетания.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воля и выдержка. Честность не даёт преимущества в счёте, но определяет настоящую ценность победы.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содержания рассказа В.В. Вересаева «Состязание»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столкновение в рассказе происходит между желанием победить любой ценой и необходимостью сохранить честь, уважение к сопернику и внутреннее достоинство.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рассказе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усиливается из-за ожидания результата: герой проверяет себя не только в действии, но и в умении не поддаться раздражению, страху или самоуверенности.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конфликт помогает понять мысль автора: победа значима тогда, когда она не унижает другого человека и не разрушает нравственные правила борьбы.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напряжение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Вересаев передаёт чувства героев через короткие действия, паузы и точные детали поведения. Читатель видит волнение, сосредоточенность и борьбу с собой почти как наяву.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моменты ожидания и решающего мгновения: в них внимание к лицу, взгляду и позе героя помогает почувствовать его внутреннее состояние без лишних слов.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рассказа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используются средства, которые делают сцену напряжённой и живой: короткие фразы, динамичные глаголы, противопоставления и точные детали.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на динамику сюжета и помогают читателю увидеть не только действие, но и нравственные различия между героями.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В.В. Вересаева «Состязание»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отличается точностью и сжатостью: автор не перегружает текст лишними словами, поэтому каждое предложение сразу ведёт действие вперёд и удерживает внимание читателя.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создают быстрый темп, похожий на напряжённое состязание. Из-за этого эпизоды воспринимаются как последовательные, чёткие шаги к решающему моменту.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 поведения, жестов и реакций делают ситуацию наглядной. Читатель легко представляет сцену и понимает, как герои переживают происходящее внутри.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манера письма усиливает доверие к изображённому. Событие кажется почти наблюдаемым вживую, а потому особенно ясно раскрывает характеры участников.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сюжете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настроения связаны не только с действием, но и с внутренней оценкой поступка героя.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к кульминации, а затем сменяется спокойным осмыслением случившегося.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развитие сюжета рассказа В.В. Вересаева «Состязание»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нравственный выбор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 и внутреннюю логику поступка героя в рассказе В.В. Вересаева «Состязание».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Вересаев показывает, что победа ценна не сама по себе, а тогда, когда она достигнута честно. Сила без справедливости не вызывает уважения и не делает героя по-настоящему значительным.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честной победы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выдержка и умение сохранять самообладание в решающий момент. Именно они помогают не сломаться под давлением соперничества и остаться достойным человеком.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понятна школьникам: в учёбе, спорте и конкурсах тоже важно соблюдать правила, не унижать других и уважать чужой успех. Тогда результат становится честным и заслуженным.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 в жизни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на школьной эстафете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стадионе слышен свисток, и ученики стремительно бегут к финишу. Один из них устал, но не останавливается, а рядом соперник держит темп и не мешает другим. В такой сцене особенно хорошо видно напряжение соревнования и уважение к правилам.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олимпиаде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лежат черновики, учебник и лист с задачами. Ученица волнуется перед туром, но продолжает работать спокойно и внимательно. Этот момент напоминает, что состязание начинается задолго до старта: с собранности, терпения и уверенности в себе.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Конкурс, где важно не только первое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школьники ждут объявления результатов, а зал притих в ожидании. Кто-то радуется успеху друга, даже если сам не занял призовое место. Такая ситуация показывает, что честное соперничество делает победу особенно достойной.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в рассказе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проблемы раскрываются через события и поступки героев.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связаны с нравственным выбором: автор показывает, что характер человека проверяется не словами, а поступками.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В.В. Вересаева «Состязание»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проверяет состязание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 показывает, как человек ведёт себя в момент усталости, волнения и ожидания результата.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воля и самоконтроль: именно они помогают пройти испытание и не потерять достоинство.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рассказа В.В. Вересаева «Состязание»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читательским опытом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цели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знакомо желание добиться хорошего результата — в спорте, учёбе или творческом конкурсе. Рассказ помогает понять, что цель важна, но путь к ней не менее значим.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 сверстниками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нередко приходится сравнивать себя с другими и учиться спокойно относиться к чужому успеху. Рассказ напоминает, что уважение к сопернику делает человека сильнее.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самодисциплина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или олимпиадой тоже нужно собраться, не поддаться страху и довести дело до конца. Такой опыт делает переживания героев особенно понятными школьникам.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обычной жизни важно соблюдать правила и не искать лёгких путей. Произведение показывает, что справедливый выбор укрепляет характер и вызывает уважение окружающих.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который учит побеждать достойно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«Состязание» Вересаева убеждает: настоящая победа начинается с честности, выдержки и уважения к другому человеку. Именно они делают успех по-настоящему ценным и запоминающимся.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2026-05-18T18:41:55Z</dcterms:created>
  <dcterms:modified xsi:type="dcterms:W3CDTF">2026-05-18T18:41:55Z</dcterms:modified>
</cp:coreProperties>
</file>