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Прилагательные, обозначающие языки
</a:t>
            </a:r>
            <a:endParaRPr lang="en-US" sz="3876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назвать язык, страну и человека точно и правильно?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на уроках английского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понимать тексты, правильно писать названия и не путать язык, национальность и признак предмета. Эта тема особенно полезна в упражнениях, коротких ответах и чтении учебных материалов.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 употребления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48575" y="1574009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Ставим перед существительным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прилагательное обычно стоит перед существительным и уточняет его значение: English class, French song, Spanish book. Так легче понять, о чём именно идёт речь в предложении.
</a:t>
            </a:r>
            <a:endParaRPr lang="en-US" sz="1068" dirty="0"/>
          </a:p>
        </p:txBody>
      </p:sp>
      <p:sp>
        <p:nvSpPr>
          <p:cNvPr id="10" name="Text 3"/>
          <p:cNvSpPr txBox="1"/>
          <p:nvPr/>
        </p:nvSpPr>
        <p:spPr>
          <a:xfrm>
            <a:off x="2748575" y="2617091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 вопрос «какой?»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признак предмета или человека, поэтому отвечают на вопрос «какой?». В английском это помогает быстро подобрать правильную форму для названия урока, книги или еды.
</a:t>
            </a:r>
            <a:endParaRPr lang="en-US" sz="1068" dirty="0"/>
          </a:p>
        </p:txBody>
      </p:sp>
      <p:sp>
        <p:nvSpPr>
          <p:cNvPr id="11" name="Text 4"/>
          <p:cNvSpPr txBox="1"/>
          <p:nvPr/>
        </p:nvSpPr>
        <p:spPr>
          <a:xfrm>
            <a:off x="2748575" y="3660172"/>
            <a:ext cx="3352200" cy="8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с заглавной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случаях такие прилагательные пишутся с большой буквы: German grammar, Arabic writing, Japanese lesson. Это важное правило отличает их от обычных прилагательных.
</a:t>
            </a:r>
            <a:endParaRPr lang="en-US" sz="10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Язык, прилагательное, человек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обозначать язык, признак и человека — всё зависит от контекста.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часто совпадает, но смысл меняется по роли в предложении: язык, описание предмета или обозначение человека.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по теме language adjectives.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такие слова по окончанию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-ish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формы легко узнать по окончанию -ish. Такие примеры, как English и Spanish, быстро запоминаются, если связывать слово с флагом, страной или учебной карточкой.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-ian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-ian часто помогает заметить связь со страной или культурой, например Italian. Такие слова удобно учить вместе с готовым словосочетанием, а не по отдельности.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-ese и -ic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 окончаниями -ese и -ic тоже встречаются часто: Japanese, Arabic, Icelandic. Они звучат по-разному, поэтому полезно запоминать их целиком вместе с примером.
</a:t>
            </a:r>
            <a:endParaRPr lang="en-US" sz="1092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Флаги, карта мира и карточки со словами помогают быстрее увидеть связь между формой и значением. Визуальные ассоциации особенно полезны при повторении перед проверочной работой.
</a:t>
            </a:r>
            <a:endParaRPr lang="en-US" sz="107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правильное слово в предложении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выбора формы по смыслу и по правилам написания.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979" y="1588648"/>
            <a:ext cx="465300" cy="3722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3938" y="1540475"/>
            <a:ext cx="410025" cy="4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087" y="1535175"/>
            <a:ext cx="410025" cy="4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национальность: что может совпадать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03950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пишутся одинаково как прилагательное и как название народа: Polish, Dutch, Swiss. Значение становится ясным только из соседних слов и общего смысла предложения.
</a:t>
            </a:r>
            <a:endParaRPr lang="en-US" sz="1329" dirty="0"/>
          </a:p>
        </p:txBody>
      </p:sp>
      <p:sp>
        <p:nvSpPr>
          <p:cNvPr id="13" name="Text 3"/>
          <p:cNvSpPr txBox="1"/>
          <p:nvPr/>
        </p:nvSpPr>
        <p:spPr>
          <a:xfrm>
            <a:off x="4219688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страной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указывать не только на язык, но и на страну или происхождение: a Polish flag, a Swiss watch. Поэтому важно смотреть, к чему именно оно относится.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935437" y="2335875"/>
            <a:ext cx="16293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место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прилагательное описывает связь со страной, культурой или языком, но не всегда место рождения человека. Контекст помогает понять, речь идёт о предмете, человеке или национальности.
</a:t>
            </a:r>
            <a:endParaRPr lang="en-US" sz="129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из темы adjectives referring to languages.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языковые прилагательные в школьных примерах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 заголовках упражнений, названиях уроков и простых учебных текстах.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знакомые формы — English и Spanish; остальные помогают увидеть разные окончания и особенности написания.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прилагательные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81587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предметов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стоят в названиях школьных дисциплин и материалов: English grammar, Russian literature. Они показывают, к какому языку или культуре относится тема.
</a:t>
            </a:r>
            <a:endParaRPr lang="en-US" sz="1469" dirty="0"/>
          </a:p>
        </p:txBody>
      </p:sp>
      <p:sp>
        <p:nvSpPr>
          <p:cNvPr id="11" name="Text 3"/>
          <p:cNvSpPr txBox="1"/>
          <p:nvPr/>
        </p:nvSpPr>
        <p:spPr>
          <a:xfrm>
            <a:off x="4091233" y="157402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блюда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встречаются и в названиях еды: French cheese, Chinese food. В таких сочетаниях слово описывает происхождение блюда или традицию, связанную со страной.
</a:t>
            </a:r>
            <a:endParaRPr lang="en-US" sz="1457" dirty="0"/>
          </a:p>
        </p:txBody>
      </p:sp>
      <p:sp>
        <p:nvSpPr>
          <p:cNvPr id="12" name="Text 4"/>
          <p:cNvSpPr txBox="1"/>
          <p:nvPr/>
        </p:nvSpPr>
        <p:spPr>
          <a:xfrm>
            <a:off x="581540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Умения и 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прилагательные нередко входят в выражения про навыки: Spanish speaking, German reading, Japanese writing. Они помогают назвать вид деятельности и связать его с языком.
</a:t>
            </a:r>
            <a:endParaRPr lang="en-US" sz="1390" dirty="0"/>
          </a:p>
        </p:txBody>
      </p:sp>
      <p:sp>
        <p:nvSpPr>
          <p:cNvPr id="13" name="Text 5"/>
          <p:cNvSpPr txBox="1"/>
          <p:nvPr/>
        </p:nvSpPr>
        <p:spPr>
          <a:xfrm>
            <a:off x="4091234" y="3379748"/>
            <a:ext cx="31092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есть слова school, book, food или music, значение обычно становится ясным сразу. Контекст помогает быстро понять, что перед нами именно прилагательное.
</a:t>
            </a:r>
            <a:endParaRPr lang="en-US" sz="146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орфографии и школьные примеры по теме.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правильные формы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со значением, а с написанием слова с маленькой буквы.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 — игнорирование заглавной буквы. Если помнить это правило, большинство ошибок легко исправить.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языка с культурой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язык становится частью кухни
</a:t>
            </a:r>
            <a:pPr algn="ctr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прилагательные часто звучат в названиях блюд и рецептов. French cuisine, Mexican art и Indian music сразу вызывают образ страны, где возникла эта традиция. Такие примеры помогают увидеть, что язык связан не только со словами, но и с вкусами, обычаями и повседневной жизнью.
</a:t>
            </a:r>
            <a:endParaRPr lang="en-US" sz="831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музыка и рисунки
</a:t>
            </a:r>
            <a:pPr algn="ctr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легко встретить сочетания вроде Japanese animation, Russian literature или French song. Они показывают, что одно прилагательное может описывать разные культурные явления. По таким словам можно понять, о каком мире идёт речь: о книге, мелодии, картине или празднике.
</a:t>
            </a:r>
            <a:endParaRPr lang="en-US" sz="894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как подсказка к теме
</a:t>
            </a:r>
            <a:pPr algn="ctr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языковым прилагательным появляется флаг, карта или изображение национального блюда, значение становится понятнее. English, Italian или Chinese наглядно связывают язык, страну и культуру. Поэтому такие слова удобно учить вместе с картинками, а не только по списку.
</a:t>
            </a:r>
            <a:endParaRPr lang="en-US" sz="8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материала урока: English, Brazilian, Chinese, Arabic, Danish.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окончания прилагательных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языковых прилагательных встречаются разные модели написания, поэтому лучше запоминать слово целиком вместе с примером.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одного общего окончания: часть форм узнаётся по шаблону, а часть — только по словарю и практике.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написания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всегда видно страну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English и Dutch не выглядят как полные названия стран, но именно так они работают в предложении. Поэтому полезно запоминать их вместе с существительным: English class, Dutch cheese.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национальностью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Swiss может обозначать и прилагательное, и принадлежность к Швейцарии. Важно смотреть на соседние слова: Swiss mountains, Swiss watch. Тогда значение становится понятным без перевода каждой детали.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имеют историческое происхождение и не совпадают с современным названием страны. Gaelic связано с гэльскими языками, а не с обычной формой названия государства. Такие случаи лучше учить как готовые пары.
</a:t>
            </a:r>
            <a:endParaRPr lang="en-US" sz="921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 — сразу связывать слово с картинкой или фразой. English class, Dutch cheese, Swiss mountains и Gaelic song помогают увидеть форму, значение и типичное употребление в одном коротком образце.
</a:t>
            </a:r>
            <a:endParaRPr lang="en-US" sz="9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значение по контексту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выбора значения по словам, которые стоят рядом в предложении.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примерам урока: Spanish books, He studies English, the French.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языковые слова не меняются по числу, а их значение зависит от позиции в фразе и наличия артикля.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ситуации помогают отличить язык, прилагательное и группу людей в предложении.
</a:t>
            </a:r>
            <a:endParaRPr lang="en-US" sz="26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360773"/>
            <a:ext cx="3432300" cy="140320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прилагательные часто встречаются в учебных, творческих и повседневных темах.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слова подходит для предметов, еды, искусства и учебных заданий.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материала урока.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частотность по школьным примерам из материала урока.
</a:t>
            </a:r>
            <a:endParaRPr lang="en-US" sz="77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встречаются в учебниках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появляются формы, которые легко связать с заданиями, книгами и школьными темами.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и Spanish — самые заметные в упражнениях; Chinese и Japanese чаще связаны с письмом, а French и Russian — с культурой.
</a:t>
            </a:r>
            <a:endParaRPr lang="en-US" sz="119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для запоминания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для быстрого повторения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карточки помогают учить слова по одному. На одной стороне можно написать English, French или German, а на другой — перевод и короткий пример. Такой способ удобен перед проверочной работой, потому что слово сразу связано с формой и значением.
</a:t>
            </a:r>
            <a:endParaRPr lang="en-US" sz="863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 и ассоциации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рядом со словом делает запоминание быстрее. Если к Spanish добавить изображение Испании, а к Chinese — китайские иероглифы, мозг легче соединяет слово с нужной страной. Так мини-словарь становится не списком, а набором понятных образов.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страна и пример
</a:t>
            </a:r>
            <a:pPr algn="ctr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слова в тройке: English — Англия — English class. Тогда сразу видно, как прилагательное работает в предложении и почему оно пишется с заглавной буквы. Такой мини-словарь помогает повторять тему коротко, но очень точно.
</a:t>
            </a:r>
            <a:endParaRPr lang="en-US" sz="915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668" y="1544888"/>
            <a:ext cx="513600" cy="41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93" y="3162412"/>
            <a:ext cx="4525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9668" y="4006762"/>
            <a:ext cx="513600" cy="513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значения по словам рядом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слова стоит school, часто речь идёт о языковом прилагательном. В сочетании Japanese school или French school слово описывает тип школы, а не человека.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 язык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book и language обычно подсказывают, что перед нами прилагательное. Russian language или Italian book помогают понять тему без лишнего перевода и проверить заглавную букву.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food часто связано с культурой страны. В выражениях French food или Italian restaurant языковое прилагательное показывает происхождение блюда или заведения.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music, song или art языковое прилагательное обычно описывает стиль. French song или Japanese art звучат как признаки культуры, а не как имена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прилагательные помогают точно назвать язык, предмет или культуру. Они обычно пишутся с заглавной буквы, стоят перед существительным и читаются правильно только в контексте.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2026-05-31T00:31:02Z</dcterms:created>
  <dcterms:modified xsi:type="dcterms:W3CDTF">2026-05-31T00:31:02Z</dcterms:modified>
</cp:coreProperties>
</file>