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основа жизни и современные вызовы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взаимосвязи живых организмов и угрозы для природы сегодня.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экологии как науки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сформировалась в XIX веке, термин ввёл Эрнст Геккель. В России её основы заложили К.А. Тимирязев и В.И. Вернадский, изучавшие биосферу и закономерности жизни.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вся совокупность живых организмов вместе с их природной средой обитания на нашей планете Земля.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существа и неживые факторы, которые влияют друг на друга в данной среде существования.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определяет роль и место конкретного вида в экосистеме, как и чем он взаимодействует с окружающей средой.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экологии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отражает разнообразие всех живых организмов, экосистем и генетических ресурсов, важных для устойчивости природы.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взаимодействуют в экосистемах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грибы и деревья, которые помогают друг другу получать необходимые вещества, обмениваясь ресурсами и создавая устойчивую связь в природе.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среди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и волки борются за общую добычу — зайцев. Эти отношения влияют на численность хищников и баланс в пищевой цепи.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как 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зайца, поддерживая баланс экосистемы, что предотвращает чрезмерное размножение травоядных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начинается с растений, которые производят пищу через фотосинтез и служат основой для всех остальных организмов.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которые питаются растениями или другими животными, получая из пищи необходимую энергию.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цепи теряется до 90% энергии, что ограничивает длину пищевых цепей и влияет на численность видов.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 пищевых цепях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воды и углерода в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природном цикле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поверхности, образует облака, выпадает осадками и возвращается в реки и океаны, поддерживая жизнь на Земле.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и его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газ, животные дышат, выделяя его обратно, а разлагающиеся организмы возвращают углерод почве и атмосфере.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окружающей среды (1970—2020)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этих изменений отражаются на климате, здоровье людей и биологических системах планеты.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и отходов свидетельствует о значительной нагрузке на экосистемы, требующей срочных мер.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экологического агентства, 2022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загрязнение возникает из-за выбросов с заводов и автотранспорта, влияя на качество воздуха и здоровье людей.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загрязнений окружающей среды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загрязнение вызывается промышленными отходами, удобрениями и нефтяными разливами, что вредно для водных организмов.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загрязняют пестициды и тяжелые металлы, которые накапливаются и вредят растениям и животным.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Шумовое, световое и тепловое загрязнения влияют на поведение и здоровье людей и животных, ухудшая условия обитания.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67013"/>
            <a:ext cx="4782600" cy="1856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последствия загрязнения окружающей среды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загрязнений, загрязнители и их негативные последствия представлены в таблице для понимания масштаба проблемы.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комплексная система контроля для снижения вредного воздействия на природу и здоровье.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глобального потепления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и вырубка лесов повышают концентрацию СО2 и метана, усиливая парниковый эффект и изменяя климат на планете.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природу 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таянию льдов, подъему уровня океанов и частым засухам, что сказывается на растениях, животных и нашем здоровье.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озонового слоя вызвано выбросами хлорфторуглеродов, которые применяются в холодильниках и аэрозолях, снижая защиту Земли от ультрафиолетового излучения.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Озоновые дыры и их последствия для жизни на Земле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ультрафиолетового излучения приводит к росту заболеваемости раком кожи и другим заболеваниям у людей, а также ослабляет иммунитет и влияет на здоровье животных.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Озоновые дыры снижают продуктивность растений, вызывают мутации у животных и нарушают экосистемы, делая природу и человека более уязвимыми к вредному воздействию солнца.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океаны попадает до 8 миллионов тонн пластика, который разлагается очень медленно и накапливается в морской среде, угрожая жизни океанских обитателей.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загрязнение: масштабы и риски для экосистем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обнаруживается в организмах рыб, воде и соли, попадая в пищевую цепь и представляя потенциальную опасность для здоровья человека.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приводят к гибели животных, нарушению пищевых цепей и ухудшению условий обитания, что требует срочных мер по сокращению использования пластика и переработке.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исчезающие виды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российской дикой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занесён в Красную книгу как один из самых редких хищников. Его численность уменьшается из-за утраты лесов и браконьерства, несмотря на меры охраны и заповедники.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гордый обитатель высокогорий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дикий кот исчезает из-за разрушения среды обитания и охоты. Программы сохранения и экологический туризм помогают повысить осведомлённость и защитить вид.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аист — редкий перелётный птиц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дальневосточного аиста сокращается из-за смены водных экосистем и загрязнения водоёмов. Успешные проекты по восстановлению среды помогают этому виду выживать.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Необдуманная деятельность человека, включая вырубку лесов и нерациональное земледелие, приводит к деградации почв и утрате биологических ресурсов.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увеличивает выбросы вредных веществ и отходов, загрязняя воздух, воду и землю, а также усиливает нагрузку на природные экосистемы.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городов сокращает естественные территории, выталкивая местные виды и нарушая экологический баланс регионов России и мира.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изменении природы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экологической проблемы — схема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усугубления экологической ситуации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в 1986 году вызвала долгосрочное радиоактивное загрязнение сотен тысяч гектаров и массовую эвакуацию населения.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примеры из истории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почти исчезло из-за избыточного водопотребления в сельском хозяйстве, что привело к экологической и социальной катастрофе в регионе.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нефти в Мексиканском заливе в 2010 году стал причиной гибели миллионов морских животных и загрязнения прибрежных экосистем.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Парижское соглашение устанавливают обязательства стран по сокращению выбросов парниковых газов для борьбы с изменением климата.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 координирует действия по защите биоразнообразия и улучшению управления отходами на глобальном уровне.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способствуют сохранению редких и исчезающих видов через создание заповедников и запреты на браконьерство.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по охране природы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стран помогает бороться с загрязнением трансграничных рек и морей, поддерживая экологическую стабильность регионов.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движение в России: современные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Новосибирска очистили набережную Оби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молодёжь провела масштабную акцию по сбору пластика на берегу реки Обь. Это событие объединило волонтеров и повысило общественную осведомлённость о проблемах загрязнения.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«Час Земли» — акция, объединяющая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эко-клубы по всей России ежегодно участвуют в международной акции, выключая свет на час для привлечения внимания к изменению климата и сбережению энергии.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инструмент экологического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и молодёжь используют платформы для распространения информации и организации экологических акций, вовлекая тысячи людей в защиту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сдача отходов на переработку помогает уменьшить количество мусора и сохранить ресурсы для будущих поколений.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помочь природе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электроэнергии, а также использование многоразовых сумок снижают негативное воздействие человека на окружающую среду.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посадке деревьев и экологических мероприятиях формирует ответственное отношение и способствует улучшению состояния природы в сообществе.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путь к устойчивому будущему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совместные усилия каждого человека и общества позволят сохранить природные ресурсы и обеспечить гармоничное развитие планеты для следующих поколений.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2026-05-09T07:06:11Z</dcterms:created>
  <dcterms:modified xsi:type="dcterms:W3CDTF">2026-05-09T07:06:11Z</dcterms:modified>
</cp:coreProperties>
</file>