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summary, которое работает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текст, который сразу показывает сильные стороны и цель.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 в резюме школьника — это короткое вступление из 2–4 предложений. Оно опирается на учёбу, кружки, проекты, спорт и волонтёрство и помогает быстро понять сильные стороны.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318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 для школьника: что это такое
</a:t>
            </a:r>
            <a:endParaRPr lang="en-US" sz="2318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 — это короткое самопредставление в начале резюме, обычно на 30–60 слов. В нём важно быстро показать, кто вы, что умеете и какая роль вам подходит.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краткому summary в рамках этой презентации.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обычно достаточно, чтобы уместить главное без лишних деталей.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400525"/>
            <a:ext cx="4022100" cy="10350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помогают собрать summary без лишних слов: кто вы, что умеете и что ищете дальше.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из трёх частей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быстро превращает разрозненные факты в понятный текст и помогает не забыть цель.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summary из структуры презентации.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1043" y="1955000"/>
            <a:ext cx="229162" cy="26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5112" y="1955101"/>
            <a:ext cx="261600" cy="26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8050" y="1954951"/>
            <a:ext cx="196425" cy="261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00850" y="2586550"/>
            <a:ext cx="19515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список всех достижений, а краткое вступление. Summary должно сразу показать сильные стороны и направление, чтобы читатель понял главное за несколько секунд.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1188" y="2586550"/>
            <a:ext cx="19515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резюме отвечает на вопрос, чего вы хотите. Summary отвечает иначе: кто вы, чем полезны и почему подходите для роли.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81537" y="2586550"/>
            <a:ext cx="19515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CV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резюме включает образование, навыки, контакты и достижения. Summary — только верхняя часть, которая задаёт тон и помогает заинтересовать с первых строк.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основан на простой формуле summary: факты, качества, подходящая роль, затем сокращение.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summary по 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 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газете ученик учится замечать важное, подбирать слова и делать текст понятным. Эти навыки легко превратить в summary: умею работать с текстом, внимательно отношусь к деталям и быстро вхожу в задачу.
</a:t>
            </a:r>
            <a:endParaRPr lang="en-US" sz="898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и 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 делал презентации, он уже умеет объяснять идеи, подбирать оформление и выступать перед классом. В summary это можно показать одной фразой: спокойно представляю результат, аккуратно оформляю материалы и не теряюсь перед аудиторией.
</a:t>
            </a:r>
            <a:endParaRPr lang="en-US" sz="898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мероприятиях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школьных мероприятиях показывает не только инициативу, но и умение работать в команде. Такой опыт помогает написать живое summary: люблю совместные задачи, помогаю организовывать процесс и довожу поручения до конца.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можно объединить в summary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подхода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57450" y="1637100"/>
            <a:ext cx="31233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summary опирается на конкретные действия: что вы делали, где участвовали и какая роль вам подходит. Один-два факта делают текст убедительным и помогают избежать пустых заявлений.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76650" y="1637100"/>
            <a:ext cx="31233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текст звучит красиво, но ничего не доказывает. Без примеров слова вроде «ответственный» или «целеустремлённый» остаются общими и не помогают понять, чем вы действительно полезны.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объём помогает сохранить ясность и не перегрузить начало резюме.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писать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объём самый удачный: он достаточно короткий, чтобы читаться быстро, и достаточно длинный, чтобы вместить три части формулы.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формата summary в рамках презентации.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несколько естественных фраз помогают звучать уверенно, без шаблонов и лишнего пафоса.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фраз по содержанию презентации.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1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готовых формулировок хватает, чтобы собрать живой текст и добавить к ним свой пример.
</a:t>
            </a:r>
            <a:endParaRPr lang="en-US" sz="4136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адаптировать под разные ситуации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075" y="17294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стажировки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стажировку summary стоит строить вокруг учебных проектов, презентаций и навыков общения. Такой текст показывает интерес к профессии и помогает работодателю увидеть, чем ученик может быть полезен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788" y="28363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кружка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кружка важнее показать опыт работы в команде, увлечённость темой и регулярность участия. Здесь хорошо звучат примеры занятий, где нужно было учиться, пробовать и не бросать начатое.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98125" y="39432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волонтёрства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волонтёрства лучше подчеркнуть ответственность, помощь людям и участие в школьных или городских акциях. Такой вариант показывает, что человек умеет действовать спокойно, вежливо и по 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опыт можно подать по-разному, если менять акцент под цель. В таблице видно, какие качества и примеры важны для каждой ситуации.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версии summary под разные цели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вариантах меняется не весь текст, а только главный акцент: интерес к профессии, командная работа или помощь людям.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о summary для школьника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превратить описание роли в короткий и точный текст.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подстроить текст под роль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дописать начало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72275" y="2585650"/>
            <a:ext cx="2977800" cy="14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первую строку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простой фразы: «Я ученик 7 класса, умею…». Затем добавь один факт из школы, кружка или спорта, который показывает это умение на деле.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96075" y="2585650"/>
            <a:ext cx="2977800" cy="14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подходящую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строке допиши, какая роль тебе подходит: где нужны аккуратность, общение или работа в команде. Уже из двух предложений может получиться первый вариант summary.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summary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03350" y="1430975"/>
            <a:ext cx="13917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«я хороший ученик» мало что объясняют. Без примера читатель не понимает, в чём именно сила человека и почему этому можно верить.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392700" y="2814625"/>
            <a:ext cx="13917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огрехи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словах и знаках препинания делают текст неряшливым. Перед отправкой summary стоит перечитать вслух и убрать всё, что звучит слишком тяжело или не по возрасту.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70362" y="2468713"/>
            <a:ext cx="13917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Выдуманные победы и достижения быстро портят доверие. Даже небольшой, но честный опыт из школы или кружка выглядит лучше, чем красивая, но неверная история.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8025" y="2122800"/>
            <a:ext cx="13917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Шаблонные клише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Клише звучат одинаково у многих людей и не помогают выделиться. Лучше писать свои реальные сильные стороны, а не повторять шаблонные формулировки.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225687" y="1776888"/>
            <a:ext cx="13917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без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перечислить только навыки, текст выглядит пустым. Summary работает лучше, когда каждое качество связано с конкретным делом, проектом или поручением.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общих слов к конкретике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7400" y="2794600"/>
            <a:ext cx="2008800" cy="15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вариант говорит о качествах без доказательств. Читатель видит только слова и не понимает, откуда они взялись и чем подтверждены.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6400" y="2794600"/>
            <a:ext cx="2008800" cy="15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конкретный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добавить действие, которое можно проверить. Когда есть школьный проект или срок сдачи, summary сразу становится убедительнее и живее.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73675" y="2794600"/>
            <a:ext cx="2008800" cy="15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вариант соединяет опыт, навыки и роль. Тогда текст показывает не просто хорошего ученика, а человека, который подходит для 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сильного текста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67525" y="1953950"/>
            <a:ext cx="2488800" cy="10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честным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только то, что правда. Честный текст выглядит сильнее, чем красивый, но придуманная история, потому что ему легче поверить.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31225" y="1953950"/>
            <a:ext cx="2488800" cy="10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проверь орфографию, пунктуацию и длину текста. Чистый и аккуратный summary производит лучшее впечатление, чем громоздкий или невычитанный вариант.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49375" y="1953950"/>
            <a:ext cx="2488800" cy="10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Опирайся на 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 конкретный опыт из школы, кружков, спорта или волонтёрства. Именно он делает описание живым и показывает, что ты умеешь на деле.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808588" y="3660675"/>
            <a:ext cx="2488800" cy="10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Подстраивай под 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 текст под каждую цель. Для стажировки, проекта и волонтёрства нужны разные акценты, даже если часть примеров остаётся той же.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1826738" y="3660675"/>
            <a:ext cx="2488800" cy="10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простые и понятные слова. Короткие предложения читаются легче и лучше подходят для summary, чем длинные и тяжёлые формулировки.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960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длину: в summary должно быть 2–4 предложения. Если текст слишком короткий, он кажется пустым, а если слишком длинный — теряет смысл.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6310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summary вслух и проверь, звучит ли оно естественно. Если фразы выглядят слишком взрослыми или не похожи на твою речь, лучше их заменить.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37225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клише, враньё и лишние подробности. Чем короче и точнее формулировки, тем легче читать и запоминать твой текст.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81135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хотя бы один пример из школы, кружка, спорта или волонтёрства. Конкретный факт делает текст убедительным и показывает, что опыт действительно есть.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85475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три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есть ли ответы на три вопроса: кто я, что умею и куда подхожу. Без этого summary остаётся неполным и мало помогает.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три своих варианта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075" y="17294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 три версии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вариант для стажировки, потом для школьного проекта и отдельно для кружка. В каждом тексте меняй главный акцент, а не переписывай всё с нуля.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788" y="28363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чек-листом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их по чек-листу: есть ли факты, понятна ли роль, нет ли лишних слов. Так легче выбрать текст, который звучит точнее других.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98125" y="39432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лучший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Оставь самый ясный и честный вариант. Один и тот же опыт можно показать по-разному, если в каждом тексте выделить нужную сторону своей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summary отвечает на три главных вопроса: кто ты, что умеешь и куда подойдёшь. Если текст короткий, честный и опирается на школьный опыт, он работает лучше всего.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остаться в голове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2026-07-25T18:34:16Z</dcterms:created>
  <dcterms:modified xsi:type="dcterms:W3CDTF">2026-07-25T18:34:16Z</dcterms:modified>
</cp:coreProperties>
</file>