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предложения: что это и зачем их изучать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 о правилах, которые делают речь точной и выразительной.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писать перечисления, находить структуру предложения и не путать похожие случаи, когда запятая нужна, а когда — нет.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относятся к одному и тому же слову в предложении и отвечают на одинаковый вопрос, поэтому равны по синтаксической роли.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«В саду росли яблони, груши и сливы» все выделенные слова называют предметы и выступают однородными подлежащими.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любые члены предложения: подлежащие, сказуемые, дополнения, определения и обстоятельства — всё зависит от того, что именно они поясняют.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однородными членами предложения
</a:t>
            </a:r>
            <a:endParaRPr lang="en-US" sz="26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перечисляют несколько равноправных слов, которые отвечают на один вопрос и зависят от одного члена предложения. При чтении между ними слышится пауза.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это помогает пример: «Ученик читал, писал, рисовал». Все три сказуемых относятся к одному подлежащему и отвечают на вопрос «что делал?».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однородные члены в предложении
</a:t>
            </a:r>
            <a:endParaRPr lang="en-US" sz="26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члены предложения могут быть однородными и какие вопросы они обычно поясняют.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вопроса помогает быстро определить, к какой группе относятся однородные члены.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класса; примеры составлены по школьной теме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однородных членов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упражнениях встречаются соединительные союзы, потому что именно они используются в простых перечислениях.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союзов; для школьных примеров особенно важен союз «и».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правилам русского языка; иллюстративное распределение для учебной презентации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соединяют однородные члены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однородными членами нет союза, они разделяются запятыми. На письме это отражает перечисление, а в речи слышится короткая пауза между словами.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перечислением есть обобщающее слово, оно объединяет всю группу: «На столе лежали разные вещи: тетради, учебники, ручки».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«На столе лежали тетради, учебники, ручки». Все слова называют предметы одного ряда, поэтому ставятся запятые.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без союзов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при союзах и, да, или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одиночном союзе «и» запятая обычно не нужна: «На парте лежали книга и тетрадь». Союз соединяет слова в один ряд, а не разделяет их.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«и»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 повторяется, запятая ставится перед каждым повтором: «и книги, и тетради, и альбомы». Такой способ подчёркивает перечисление и ритм речи.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«или» тоже связывает однородные члены без запятой: «Мы пойдём в музей или в библиотеку». Он показывает выбор между равноправными вариантами.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«или»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понять, есть ли перечисление и какой знак нужен.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нужна ли запятая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предмет с одной стороны, обычно идут как перечисление и произносятся с общей интонацией. Между ними ставится запятая.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спросить себя: называют ли слова один и тот же признак или дополняют друг друга с разных сторон.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характеризуют предмет с разных сторон, поэтому не образуют ряд и запятая между ними не нужна: «новый школьный рюкзак».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обозначает всю группу однородных членов сразу и помогает понять, о чём идёт речь в целом, прежде чем начинается перечисление конкретных предметов, признаков или действий.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обобщающего слова перед рядом однородных членов обычно ставится двоеточие; если предложение продолжается, возможна иная пунктуация, например тире, когда мысль разворачивается дальше.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перед однородными членами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особенно заметны там, где важно быстро и точно назвать несколько элементов подряд.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перечисления нужны в инструкциях и описаниях; в художественных текстах они усиливают образность и детализацию.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примеры; условная оценка по типовым текстам для 5 класса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перечисления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показывают несколько действий одного подлежащего: они отвечают на один и тот же вопрос и относятся к одному слову, поэтому воспринимаются как равноправные.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сказуемыми обычно ставится запятая, а союз и появляется, когда действия связаны особенно тесно и воспринимаются как единая цепочка.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сказуемые часто передают последовательность событий: одно действие сменяет другое, и текст становится динамичнее, живее и понятнее для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в 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 для основной школы
</a:t>
            </a:r>
            <a:endParaRPr lang="en-US" sz="125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случаи, чтобы быстро выбрать нужный знак при однородных членах.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не от длины предложения, а от связи между членами: союз, перечисление или обобщающее слово.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случаи постановки знаков препинания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67" y="3192364"/>
            <a:ext cx="33075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640" y="1610108"/>
            <a:ext cx="2835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однородные члены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между однородными членами слышны небольшие остановки, которые помогают отделить один элемент перечисления от другого и сделать речь более чёткой.
</a:t>
            </a:r>
            <a:endParaRPr lang="en-US" sz="1047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подсказывает, где в тексте нужны запятые или двоеточие: если пауза ощущается как перечисление, на письме её важно обозначить правильно.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пунктуацией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 завершается, интонация обычно становится спокойнее и ниже; так слушатель понимает, что перечисление закончено и мысль подходит к завершению.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голоса в конце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 похожих предложениях, где нужно одновременно учитывать смысл, вопрос и союз между словами.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пропуск запятой и выбор знака после обобщающего слова; помогает пошаговая проверка предложения.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примеры; условная оценка частот ошибок в школьных работах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теме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связь слов и выбрать знак препинания.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однородные члены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стоял тихий, прозрачный, холодный воздух. Берег казался неподвижным, но в нём чувствовалось ожидание солнца. Такой ряд признаков помогает читателю почти увидеть картину и почувствовать её настроение, будто пейзаж оживает перед глазами.
</a:t>
            </a:r>
            <a:endParaRPr lang="en-US" sz="92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над рекой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потемнело быстро, тяжело, тревожно, и на улице стало тише. Однородные члены усиливают напряжение и делают эпизод более выразительным. Благодаря такому приёму описание становится объёмным: мы видим, слышим и чувствуем приближение грозы.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перед грозой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шуршали сухо, легко, непрерывно, и от этого шаги звучали особенно отчётливо. Автор через однородные слова передаёт не только картину, но и ритм движения. Читатель ясно ощущает, как меняется пространство вокруг героя.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в осеннем парке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литературных текстах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 теме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вопрос, относятся к одному слову и равноправны по смыслу, поэтому их можно воспринимать как одно перечисление.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если перечисление идёт без союза или если союз повторяется; при одиночных и, да, или запятая обычно не нужна.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называет всю группу сразу и часто требует двоеточия перед рядом однородных членов, чтобы показать переход от общего к частному.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проверять вопрос, смысловую связь и интонацию: эти три признака быстро подсказывают нужный знак препинания.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члены: маленький приём для точной и красивой речи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помогают ясно перечислять предметы, признаки и действия, а ещё делают текст выразительнее. Если понимать их признаки и знаки препинания, писать грамотно становится намного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2026-05-22T23:05:40Z</dcterms:created>
  <dcterms:modified xsi:type="dcterms:W3CDTF">2026-05-22T23:05:40Z</dcterms:modified>
</cp:coreProperties>
</file>