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важный орган, защищающий и поддерживающий наш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так важна для человека?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это наш главный щит от внешнего мира, который меняется в подростковом возрасте. Понимание её структуры и функций помогает сохранять здоровье и ухаживать за ней правильно.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внешний слой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служит защитным барьером. Он тонкий, постоянно обновляется и защищает тело от вредных воздействий.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— глубинный слой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жировой ткани, выполняет функцию теплоизоляции и амортизации, а также служит запасом энергии.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средний слой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придаёт коже упругость и содержит кровеносные сосуды, нервы, а также волосяные фолликулы и железы.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слоя кожи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структура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 пяти слоёв, которые обеспечивают защиту и обновление клеток. Каждый слой выполняет важную функцию для здоровья кожи.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кожи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28–30 дней клетки обновляются, формируя непрерывную защитную пленку, которая препятствует проникновению вредных веществ.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кератиноцитов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эпидермиса — кератиноциты — отвечают за производство кератина, создающего прочную и водонепроницаемую поверхность.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эпидермиса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дермы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включает сосочковый и сетчатый слои, которые содержат волокна коллагена и эластина, обеспечивая прочность и эластичность.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живой организм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активно участвует в заживлении и регенерации, восстанавливая повреждённые участки быстрее и эффективнее.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и нервы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сосуды и нервные окончания, которые питают кожу и обеспечивают её чувствительность к внешним воздействиям.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дермы в поддержке кожи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амортизация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защищает внутренние органы от холода и смягчает удары, снижая риск травм при падениях и механических воздействиях.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резерв и вариабельность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жировых клеток служит источником энергии. Толщина этой ткани зависит от пола, возраста и наследственности, влияя на особенности фигуры.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подкожной клетчатки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характеристики кожи (на 1 см²)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основных компонентов кожи и их количество на единицу площади, демонстрирующий сложность и многофункциональность органа.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множества клеток и структур, обеспечивая разнообразные функции одновременно.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кожи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регулирует температуру тела через потоотделение и изменение кровотока в коже.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предотвращает проникновение микробов и вредных веществ, сохраняя организм здоровым.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функция воспринимает тепло, холод, боль и давление, помогая адаптироваться к окружающей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функция удаляет лишнюю влагу и токсины через потовые железы, поддерживая внутреннее равновесие.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защищают тело от переохлаждения и ультрафиолетового излучения. Они также играют важную роль в чувствительности и восприятии прикосновений.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ногтей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защищают кончики пальцев и помогают точнее взаимодействовать с предметами. Они образованы из плотного кератина, благодаря чему прочны и устойчивы.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ногти как придатки кожи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придаёт коже цвет и производится меланоцитами в базальном слое эпидермиса. Он защищает клетки от повреждения ультрафиолетом.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меланина у людей определяет оттенки кожи и её чувствительность к солнцу, влияя на риск кожных заболеваний.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меланина в коже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Волосяные фолликулы, сальные и потовые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Волосяные фолликулы — это специализированные структуры, где формируются волосы. Они помогают сохранять тепло и служат органами чувств, реагируя на прикосновения и изменения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вырабатывают кожное сало, которое смазывает и защищает кожу, а потовые железы участвуют в терморегуляции через выделение пота, способствуя охлаждению и удалению отходов обмена веществ.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кожи: как мы ощущаем мир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кожных рецепторов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механорецепторы, отвечающие за давление и прикосновение, терморецепторы, воспринимающие тепло и холод, а также ноцицепторы, фиксирующие болезненные раздражения. Они обеспечивают быструю реакцию организма на внешние стимулы.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чувствительности по телу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распределены по телу неравномерно: площадь кончиков пальцев характеризуется наибольшей чувствительностью, что позволяет точно воспринимать мелкие детали и осуществлять тонкие движения.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кожи от внешних факторов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и плотное строение эпидермиса эффективно препятствуют проникновению бактерий, вирусов и грибков, формируя первичную защиту организма от инфекций.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Коллагеновые и эластиновые волокна дермы, а также подкожный жировой слой, служат амортизаторами, снижая повреждающее действие механических воздействий.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Антимикробные вещества на поверхности кожи препятствуют размножению патогенных микроорганизмов, поддерживая здоровый микробиом и снижая риск воспалений.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функция кожи: удаление веществ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посредством которого из организма выводятся избыток воды, соли и продукты обмена, что помогает поддерживать внутренний химический баланс.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также играет ключевую роль в охлаждении тела, предотвращая перегрев и поддерживая оптимальную температуру для работы внутренних органов.
</a:t>
            </a:r>
            <a:endParaRPr lang="en-US" sz="1193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нарушениях в работе кожи продукты обмена накапливаются в организме, что может привести к ухудшению здоровья и развитию различных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сосуды кожи расширяются, усиливая приток крови и активируя потоотделение для эффективного отвода тепла через испарение.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Терморегуляция: как кожа сохраняет оптимальную температуру
</a:t>
            </a:r>
            <a:endParaRPr lang="en-US" sz="2148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 создаёт дополнительный изоляционный слой, задерживая воздух и уменьшая воздействие холода на тело, что усиливает теплоизоляцию.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холода происходит сужение сосудов, уменьшая теплопотери и сохраняя тепло внутри тела за счёт уменьшения кровотока к поверхности кожи.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как кожа заживает после повреждений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кожи активируются процессы свёртывания крови для предотвращения кровотечения и образования корки, которая защищает ранку от инфекции.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начинается активное деление клеток, восстанавливающих эпидермис; у подростков эти процессы обычно завершаются за 5–7 дней при правильном уходе.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лечения этих заболеваний необходим комплексный подход, включающий медицинские препараты, соблюдение гигиены и правильное питание, особенно в подростковом возрасте.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Псориаз характеризуется хроническими высыпаниями с шелушением и покраснением кожи, причиной которых служат нарушения иммунной системы.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Экзема проявляется аллергическими реакциями и воспалением кожи, часто вызванными стрессом, раздражителями или наследственными факторами.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возникает из-за повышенной активности сальных желез и закупорки пор, что приводит к воспалениям и образованию угрей на лице и спине.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кожи у подростков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ухода за кожей: советы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с применением мягких средств помогает очищать кожу, не повреждая её естественный барьер, что предотвращает развитие раздражений и воспалений.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избегать чрезмерного воздействия солнца, применять кремы с SPF, сбалансировано питаться и не выдавливать прыщи, чтобы ускорить заживление и сохранить здоровье кожи.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уходе за кожей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компоненты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косметики с растительными и органическими ингредиентами набирает популярность, снижая риск аллергий и улучшая питание и защиту кожи.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больше внимания уделяется подбору средств ухода с учётом индивидуальных особенностей кожи, возраста, типа и состояния, что повышает эффективность процедур.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понимание микробиома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микробиома кожи выявляет важность баланса полезных микроорганизмов для защиты и здоровья, формируя новые методики профилактики и лечения заболеваний.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коже — залог здоровья на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кожи помогает подросткам осознанно заботиться о ней, поддерживая защитные механизмы и эффективно восстанавливаясь после повреждений на протяжении всей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2026-05-09T13:58:35Z</dcterms:created>
  <dcterms:modified xsi:type="dcterms:W3CDTF">2026-05-09T13:58:35Z</dcterms:modified>
</cp:coreProperties>
</file>