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поражении органов дыхания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причин, симптомов и действий первой помощи при дыхательных нарушениях.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помощь при проблемах с дыханием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дыхания у подростков возникают часто и требуют срочной помощи. Правильные действия могут спасти жизнь, предотвращая осложнения и последствия.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рот: входные ворота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носовые и ротовые полости воздух поступает в организм. Эти органы очищают, согревают и увлажняют воздух, подготавливая его для лёгких.
</a:t>
            </a:r>
            <a:endParaRPr lang="en-US" sz="1405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и трахея: путь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соединяет глотку с трахеей, обеспечивает прохождение воздуха, а трахея направляет его в бронхи. Они важны для защиты от попадания инородных тел.
</a:t>
            </a:r>
            <a:endParaRPr lang="en-US" sz="146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бронхи: газообмен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насыщают кровь кислородом и удаляют углекислый газ. Бронхи распределяют воздух по лёгочным долькам, обеспечивая эффективное дыхание.
</a:t>
            </a:r>
            <a:endParaRPr lang="en-US" sz="1305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дыхательной 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поражения дыхательных органов у подростков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инородные тела, например крошки или мелкие игрушки, случайно блокируют дыхательные пути и создают угрозу удушья.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грудной клетки, возникающие на занятиях спортом или в быту, приводят к нарушениям дыхания и требуют срочного вмешательства.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Аллергические реакции на пищу, лекарства и окружающие вещества могут вызвать отёк дыхательных путей и затруднение вдоха.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горячего пара или токсических веществ вызывает ожоги и воспаления, ухудшая проходимость дыхательных путей.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причин нарушений дыхания у 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случаев связаны с препятствием воздуху, что подчеркивает важность навыков быстрого реагирования.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закупорок требует особенно внимательного и своевременного оказания первой помощи.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симптомы нарушения дыхания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Одышка и затруднённое дыхание — первые тревожные признаки, требующие немедленного внимания.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Шумные вдохи, хрипы и прерывистое дыхание указывают на непроходимость или воспаление дыхательных путей.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Синюшный оттенок губ и кожи свидетельствует о недостатке кислорода в крови и развивается быстро.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Невозможность говорить и потеря сознания — крайние симптомы, обозначающие тяжёлое нарушение дыхания.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349" y="2400298"/>
            <a:ext cx="616297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нарушений дыхания: симптомы и первая помощь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признакам и необходимым действиям при разных типах нарушений дыхания.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распознавание симптомов обеспечивает правильные и своевременные действия при помощи.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ОБЖ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закупорки дыхательных путей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предмет — большая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предметы или пища могут случайно попасть в дыхательные пути и полностью их заблокировать. Это приводит к мгновенной нехватке кислорода и требует срочной помощи.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— ключевой фактор спасения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доступа кислорода мозг страдает уже через 4–6 минут, что может привести к необратимым повреждениям или смерти, если помощь не оказана быстро.
</a:t>
            </a:r>
            <a:endParaRPr lang="en-US" sz="13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удушье у подростков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методические рекомендации по первой помощи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Неотложная помощь при аллергическом отёке дыхательных путей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Прекратить контакт с аллергеном и обеспечить доступ свежего воздуха, чтобы снизить поступление раздражающих веществ.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Придать пострадавшему удобное сидячее положение и дать разрешённые медикаменты для уменьшения отёка.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 вызвать скорую помощь и контролировать состояние дыхания до её прибытия.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травмы и их влияние на дыхательную функцию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травмы могут повредить лёгкие или плевру, вызывая боль и затруднённое дыхание. Ассметрия движения грудной клетки и хрипы указывают на осложнения, требующие срочной медицинской помощи.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следует обездвижить пострадавшего, контролировать его дыхание и немедленно вызвать скорую помощь. Ранняя диагностика и помощь снижают риск серьёзных последствий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278" y="2400298"/>
            <a:ext cx="570336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симптомы и действия при остановке дыхания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причины остановки дыхания, ключевые симптомы и рекомендуемые первоочередные действия при каждой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распознавание причин и своевременные действия значительно увеличивают шансы на успешное восстановление дыхания.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 и ЧС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Необходимо очистить дыхательные пути от слизи или инородных тел, чтобы обеспечить свободное прохождение воздуха. 2. Зафиксируйте голову пострадавшего, запрокинув её назад для раскрытия дыхательных путей.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Проверьте наличие самостоятельного дыхания, ориентируясь на движения грудной клетки. 4. При его отсутствии выполните вентиляцию методом рот-в-рот или рот-в-нос, контролируя эффективное наполнение лёгких.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дыхание: основные этапы процедуры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Непрямой массаж сердца при остановке дыхания: принципы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массажа сердца необходимо при отсутствии пульса для поддержания кровообращения в жизненно важных органах и повышает шансы на спасение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ритм действий составляет 30 нажатий на грудину с глубиной около 5 сантиметров, после чего следуют 2 вдоха искусственного дыхания.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Процедуру повторяют непрерывно до появления признаков жизни или прибытия квалифицированной медицинской помощи, сохраняя максимальную эффективность каждого цикла.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Пошаговые действия при остановке дыхания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согласно рекомендациям экстренных служб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дыхания и рисков у подростков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проблем с дыханием, подросткам важно не держать мелкие предметы во рту, не есть слишком быстро и быть осторожными во время активных занятий спортом.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ситуаций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следует ограничивать контакт с аллергенами и токсичными веществами, а также соблюдать общие правила безопасности дома и на улице для снижения риска травм и инфекций.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оказании первой помощи подростками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допускают задержку с вызовом скорой помощи, что снижает шансы пострадавшего на успешное восстановление и выздоровление.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выполнение приёма Хеймлиха и недостаточная очистка дыхательных путей приводят к неэффективности помощи и ухудшению состояния.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и неправильная последовательность действий при реанимации создают дополнительные трудности, а использование неподходящих средств может усугубить ситуацию.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выживаемости от времени начала помощи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Немедленное оказание первой помощи значительно увеличивает вероятность спасения жизни, особенно в первые минуты после нарушения дыхания.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критическую важность быстрого реагирования и проведения эффективных реанимационных мероприятий сразу на месте происшествия.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Красного Креста, 2022 год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обучения навыкам первой помощи в школе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основ первой помощи формирует у подростков уверенность и осознанность при чрезвычайных ситуациях, позволяя эффективно помогать пострадавшим.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таких уроков в школьную программу способствует развитию ответственности и взаимопомощи, укрепляя общую безопасность в обществе и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первая помощь — залог спасения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правильная помощь при нарушениях дыхания значительно повышает шансы сохранить жизнь. Каждый школьник может стать спасателем, усвоив ключевые алгоритмы действий.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2026-05-07T16:12:40Z</dcterms:created>
  <dcterms:modified xsi:type="dcterms:W3CDTF">2026-05-07T16:12:40Z</dcterms:modified>
</cp:coreProperties>
</file>