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и системы органов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и функции органов, их роль в жизни человека.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органы и системы органов?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— части тела с определёнными функциями. Системы органов объединяют их согласно задачам: обмен веществ, защита, движение, воспроизводство. Эти знания важны для понимания здоровья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Орган: определение и примеры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это часть организма, имеющая уникальное строение и выполняющая определённую функцию, обеспечивая жизнедеятельность всего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сердце прокачивает кровь, поддерживая кровообращение и снабжая органы кислородом и питательными веществами.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осуществляют газообмен, наполняя кровь кислородом и удаляя углекислый газ, необходимый для дыхания.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отвечает за очищение крови и обмен веществ, а мозг контролирует все жизненные процессы и реакции организма.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органов: определение и классификация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— группа взаимосвязанных органов, которые совместно выполняют важные для организма функции.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выделяют 11 основных систем, включая кровеносную, дыхательную, пищеварительную, а также нервную и иммунную.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состоит из нескольких специализированных органов, которые взаимодействуют для поддержания здоровья и жизнедеятельности.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работают согласованно, обеспечивая постоянное функционирование и адаптацию организма к изменениям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органов человека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делятся на внутренние, например сердце и почки, и внешние, такие как кожа, глаза и уши, выполняющие разные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назначению органы классифицируют на дыхательные, кровеносные, пищеварительные и другие, обеспечивающие различные процессы жизнедеятельности.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у взрослого человека более 78 органов, каждый из которых играет важную роль в поддержании здоровья и работы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строение и функции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состоит из сердца, артерий, вен и капилляров, обеспечивающих циркуляцию крови по организму и снабжение тканей кислородом.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действует как насос, за сутки прокачивая около 7000 литров крови, что поддерживает метаболизм и жизнедеятельность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дыхания: основные органы и процесс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дыхания обеспечивает поступление кислорода в организм и удаление углекислого газа через нос, гортань и трахею. Это ключевой процесс для поддержания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— бронхи и лёгкие — выполняют газообмен, вдыхая ежедневно примерно 10–12 тысяч литров воздуха для насыщения крови кислородом.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состав и задачи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206 костей, которые образуют каркас тела, поддерживают внутренние органы и участвуют в движении. Он также служит местом для хранения минералов и образования крови.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 основа тела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600 мышц обеспечивают движение, поддержку позы и мимику. Суставы и сухожилия соединяют кости, обеспечивая гибкость и разнообразие движений тела.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и суставов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органы и функции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головного и спинного мозга, а также множества нервов, которые контролируют тело и связывают органы.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передачу сигналов, восприятие информации, контроль эмоций и памяти, что позволяет быстро реагировать на изменения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органы и функции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перерабатывает пищу, начиная с ротовой полости и заканчивая кишечником, обеспечивая организм питательными веществами и энергией.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её органам относятся желудок, печень и поджелудочная железа, участвующие в расщеплении и всасывании веществ для поддержки жизненных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строение и работа
</a:t>
            </a:r>
            <a:endParaRPr lang="en-US" sz="2978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происходит обмен кислорода и углекислого газа между воздухом и кровью. Это происходит в мельчайших альвеолах, что позволяет телу получать кислород для жизнедеятельности и избавляться от вредного углекислого газа.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газообмена в лёгких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играет важную роль фильтрации и увлажнения воздуха, прежде чем он попадёт в лёгкие. Здесь задерживаются пыль, микробы и холодный воздух согревается, обеспечивая комфортное дыхание.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носовой полости в дыхании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система: органы и их роль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являются основным фильтрующим органом, очищая кровь от отходов и регулируя водно-солевой баланс. Они играют важную роль в поддержании гомеостаза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Мочеточники, мочевой пузырь и мочеиспускательный канал обеспечивают транспорт и хранение мочи до её выделения, участвуя в удалении продуктов обмена и поддержании внутренней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защитный барьер организма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Красный костный мозг производит иммунные клетки, а тимус обеспечивает их созревание, что позволяет организму распознавать и бороться с патогенами.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Селезёнка фильтрует кровь, удаляя поврежденные клетки, а лимфатические узлы действуют как фильтры, задерживая и уничтожая микробы, укрепляя иммунитет.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орган: защитные функции и строение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трёх основных слоев: эпидермиса, который защищает от внешних воздействий; дермы с кровеносными сосудами; и подкожной клетчатки, выполняющей функцию амортизации и хранения жира.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структура кожи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предотвращает проникновение микробов, регулирует температуру тела через потоотделение и содержит рецепторы, которые обеспечивают восприятие тепла, холода и боли — важные защитные механизмы.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кожи в защите организма
</a:t>
            </a:r>
            <a:endParaRPr lang="en-US" sz="13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и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служат для восприятия света и цвета, различая около десяти миллионов оттенков. Уши улавливают звуковые волны в широком диапазоне от низких до высоких частот, что обеспечивает ориентацию в пространстве.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отвечает за обоняние, позволяя различать запахи, а язык воспринимает вкус. Кожа обладает рецепторами для тактильных ощущений, что помогает чувствовать прикосновения и давление.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назначение и примеры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и систем организма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взаимосвязи и обмен веществ между системами организма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заболеваний одних органов на другие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почек могут привести к повышению артериального давления, что негативно сказывается на сердечно-сосудистой 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лёгких уменьшают поступление кислорода, вызывая гипоксию — это ухудшает функционирование мозга и сердца.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воспаления органов пищеварения влияют на усвоение питательных веществ, что отражается на общем состоянии здоровья и иммунитете.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 увеличивают нагрузку на обмен веществ и органы выделения, осложняя течение других заболеваний и снижая качество жизни.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органов и систем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сбалансированное питание и физическая активность способствуют укреплению всех органов и поддержанию нормальной работы систем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сна, отказ от вредных привычек и своевременные медицинские обследования помогают предотвращать заболевания и вовремя их выявлять.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человека за всю жизнь совершает свыше 2,5 миллиардов сокращений, непрерывно поддерживая кровообращение и снабжение тканей кислородом.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трудится без усталости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кровеносных сосудов в теле превышает 100 тысяч километров — это примерно в два с половиной раза больше окружности Земли по экватору.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кровеносных сосудов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обладает уникальной способностью к восстановлению и может полностью регенерировать даже после утраты до 70% своей ткани, обеспечивая жизненно важные функции.
</a:t>
            </a:r>
            <a:endParaRPr lang="en-US" sz="802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печени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об органах человека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строения организма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и функций органов помогает бережно относиться к своему здоровью и принимать меры для его сохранения, что является залогом активной и полноценной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2026-05-09T13:10:11Z</dcterms:created>
  <dcterms:modified xsi:type="dcterms:W3CDTF">2026-05-09T13:10:11Z</dcterms:modified>
</cp:coreProperties>
</file>