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жизнь?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— биологическое явление, объединяющее клеточное строение, обмен, наследственность и саморегуляцию.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вопрос о жизни важен в 11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жизни связывает разные разделы науки в одну картину мира: как устроены клетки, как передаются признаки, почему меняются виды. Современная биология описывает живые системы как открытые, обменивающиеся веществом, энергией и информацией.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67" y="16914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681" y="16914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994" y="1691475"/>
            <a:ext cx="20842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передают потомкам наследственную информацию, что позволяет сохранять особенности строения и поведения. На уровне молекул ключевую роль играют ДНК и РНК.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поддерживается постоянным поступлением веществ и преобразованием энергии внутри организма. Благодаря этому сохраняются структура, движение процессов и выполнение функций тканей.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увеличиваются, усложняются и восстанавливают повреждённые части. Развитие включает смену стадий и перестройку работы клеток по мере взросления.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реагируют на изменения среды: свет, температуру, химический состав, сигналы других организмов. Реакция помогает выживать и поддерживать жизненно важные процессы.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создаёт новые особи и обеспечивает продолжение рода. Изменчивость, возникающая при наследовании и мутациях, создаёт материал для отбора и адаптаций.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961789"/>
            <a:ext cx="3147000" cy="1411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живого и их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помогает узнавать живое, но ни один критерий не даёт полного определения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живых системах признаки проявляются по-разному, поэтому определение жизни требует сочетания критериев, а не проверки одного свойства.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научно-методические представления в школьном курсе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единица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состоят из клеток. Клетка — это минимальная структурно-функциональная единица, где происходят обмен веществ, хранение наследственной информации и работа рибосом. У эукариот дополнительно есть ядро и органоиды.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 «пограничные» случаи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клеточного строения и собственного обмена веществ, но связаны с клеточными системами хозяина. Поэтому они рассматриваются как пограничная форма: «жизнь» проявляется только внутри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следующем уровне появляется «новое качество»: поведение системы не сводится к сумме свойств её частей.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«восхождение по уровням» объясняет, почему понятие жизни включает и молекулярные процессы, и взаимодействие организмов в среде.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(уровни организации живого).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постоянно получают вещества и энергию из окружающей среды и преобразуют их, чтобы сохранять структуру и рабочие функции. Такой непрерывный поток — условие существования клетки.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фотосинтез как способ запасать энергию в органических молекулах. У животных энергия поступает с пищей и поддерживается клеточным дыханием.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обмена веществ образуются новые молекулы, необходимые для роста и восстановления тканей. Без энергии прекращается синтез компонентов, и работа органов нарушается.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от поступления веществ — к поддержанию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обмена, синтеза и реакций организма на среду.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 саморегуляция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это поддержание относительного постоянства внутренней среды организма. У человека регулируются температура, содержание воды, уровень глюкозы и состав солей.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равновесие обеспечивают нервная и эндокринная системы, а также работа почек, кожи и органов дыхания. Эти механизмы связывают изменения среды с ответными реакциями.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делает живые системы устойчивыми к колебаниям внешних условий. Благодаря ей организм сохраняет работоспособность и выживает в меняющейся среде.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передача информации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наследственную изменчивость. Такая изменчивость становится материалом для эволюции: различия в признаках повышают или снижают выживаемость в конкретных условиях, влияя на развитие популяций.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хранится в ДНК, а у некоторых вирусов — в РНК. Гены задают последовательности, по которым синтезируются белки, необходимые для строения клеток и выполнения их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РНК и белки в живой 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 в ДНК задаёт, какие РНК будут синтезироваться, а затем определяет аминокислотную последовательность белка.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«ДНК → РНК → белок» объясняет, как изменения в наследственном материале способны проявляться как новые признаки и наследственные болезни.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учебно-научных представлений (без числовых измерений), дата обращения: 12.05.2026
</a:t>
            </a:r>
            <a:endParaRPr lang="en-US" sz="9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содержат генетический материал и способны к размножению только внутри клеток-хозяев, используя их «оборудование» для синтеза компонентов вируса и сборки потомства.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вирусов нет клеточного строения, собственного обмена веществ и самостоятельного поддержания внутренней среды, поэтому вне клетки-хозяина они не проявляют типичные жизненные процессы.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подвержены эволюции: изменения в их генетическом материале со временем меняют свойства популяций, включая устойчивость и способы заражения.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Пограничность хорошо видна на примерах вируса гриппа, коронавирусов, вируса иммунодефицита человека и бактериофагов, которые по-разному взаимодействуют с клетками хозяина.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живая или неживая форма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56061"/>
            <a:ext cx="3170700" cy="12309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формы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объекты, где одни признаки жизни выражены сильнее, а другие отсутствуют или проявляются необычно, из-за чего возникают научные споры о статусе.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случаи показывают: жизнь нельзя свести к одному признаку — важно рассматривать совокупность характеристик и контекст проявления.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учебных формулировок и биологических подходов к критериям жизни (без единого «единственного» определения)
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жизнь на Земле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обсуждаемые идеи связывают происхождение жизни с первичным океаном, химической эволюцией органических молекул, гидротермальными источниками и самосборкой сложных соединений. Образ эпохи — вулканы, океаны и атмосфера без свободного кислорода.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Земли оценивают примерно в 4,54 млрд лет, а древнейшие следы активности жизни обычно относят к диапазону около 3,5–3,8 млрд лет. Это задаёт временные рамки для гипотез.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 возникновения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CHNOPS включает углерод, водород, кислород, азот, фосфор и серу: из них строятся основные классы молекул — белки, жиры, углеводы, нуклеиновые кислоты и АТФ.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условия выполняются одновременно, возрастает вероятность накопления и усложнения химических структур, а не просто существования отдельных молекул без «системы».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 основе учебных курсов по химической эволюции; численные значения не использовались, 12.05.2026
</a:t>
            </a:r>
            <a:endParaRPr lang="en-US" sz="8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жизни за пределами Земли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Астробиология рассматривает возможность жизни на других небесных телах и подбирает «мишени» по геологическим и химическим признакам, прежде всего по наличию воды, органики и энергии для реакций.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интересен как ближайший объект с историей воды и следами процессов на поверхности; их изучение помогает понять, могла ли среда поддерживать химическую эволюцию достаточно долго.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(спутник Юпитера) и Энцелад (спутник Сатурна) привлекают внимание из‑за гипотез о подповерхностных океанах и контактах воды с веществом породы, что важно для потенциальной химической активности.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обычно опирается на косвенные данные: учёные ищут наблюдаемые следы, которые могут соответствовать биологическим процессам, но должны отделяться от естественных, абиогенных причин.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признаков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процесса: от выбора объекта к оценке вероятности биологической активности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жизни связывают не только с биологическими механизмами, но и с вопросами сознания, личности и ценности человеческого существования, заставляя уточнять, что именно мы называем «живым».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подчёркивает ответственность за сохранение живых систем и обсуждает моральные границы вмешательства в природу, особенно когда технологии позволяют изменять живые организмы.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жизни поднимает проблему отношений человека с окружающей средой: как мы взаимодействуем с другими организмами, как распределяем ресурсы и отвечаем за последствия решений.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обсуждение «жизни» неизбежно выходит к будущему: как наши представления влияют на научные практики, образование и выборы, сделанные ради следующих поколений.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вопроса о жизни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882" y="21911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" y="21911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557" y="21911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202" y="21911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8790" y="221463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определения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биосистемы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критерии нужны при создании искусственных биосистем и оценке новых клеточных культур: без понимания границ сложно судить, что именно является живым процессом.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признаков жизни помогает корректнее оценивать, что происходит в клетках при заболеваниях, включая ситуации пограничного состояния тканей и природы вирусных поражений организма.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сохранение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как функционируют живые системы, легче анализировать устойчивость экосистем и последствия загрязнений, а также принимать решения о защите видов и среды обитания.
</a:t>
            </a:r>
            <a:endParaRPr lang="en-US" sz="972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устойчивые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жизни важны для интерпретации результатов отбора: они помогают отделять активное развитие от «временной жизнеспособности» и прогнозировать выживаемость потомства.
</a:t>
            </a:r>
            <a:endParaRPr lang="en-US" sz="972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жизни в космосе требует инструментов, позволяющих отличать биогенные процессы от абиогенных химических реакций, чтобы выводы не опирались на одни только признаки органики.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— это больше, чем один признак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объединяет клеточную организацию, обмен веществ, наследственность, саморегуляцию, развитие и эволюцию, но не сводится к одному параметру. Это динамическая система, свойства которой проявляются на разных уровнях, от молекул до биосферы.
</a:t>
            </a:r>
            <a:endParaRPr lang="en-US" sz="97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2026-05-12T10:13:20Z</dcterms:created>
  <dcterms:modified xsi:type="dcterms:W3CDTF">2026-05-12T10:13:20Z</dcterms:modified>
</cp:coreProperties>
</file>