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132. Учимся писать письма по плану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 плану: просто, вежливо, понятно.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— важный школьный навык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передать привет, рассказать новости, поблагодарить или поздравить. Оно хранит добрые слова и может порадовать человека, даже если он далеко.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написать письмо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Маме и папе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Близким людям пишут тёпло и сердечно. В таком письме можно рассказать о делах, поблагодарить за заботу и передать привет, чтобы дома стало ещё уютнее.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пишут вежливо и уважительно. В письме важно обратиться по имени-отчеству, спокойно рассказать о своём сообщении и не забыть добрые слова.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можно писать просто и дружелюбно. Здесь уместны короткие фразы, весёлые новости и вопросы о делах, потому что письмо похоже на разговор.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Любимому герою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герою книги — это интересное упражнение. В нём можно поделиться впечатлениями, задать вопросы и представить, что герой обязательно ответит.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Бабушке и дедушке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Старшим родственникам особенно приятно читать добрые и внимательные слова. Такое письмо лучше писать спокойно, аккуратно и обязательно с вежливым обращением.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письма — это его маршрут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подсказывает, что писать сначала, а что потом. Он помогает не перепутать мысли и не забыть важные части письма. Тогда текст получается аккуратным и 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плане 3–5 пунктов. В нём могут быть обращение, главное сообщение, вопросы, пожелание и прощание. Такой список легко держать в голове и удобно использовать.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письмо по плану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письмом от замысла до аккуратного варианта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пункт плана: обращение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того, к кому мы обращаемся. Это может быть Привет, Здравствуй, Дорогая бабушка или Уважаемая учительница — в зависимости от адресата.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обычно ставят запятую. Имя и имя-отчество пишут с большой буквы, потому что это важные и уважительные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обращение сразу задаёт тон всему письму. Оно показывает внимание к человеку и помогает начать разговор вежливо и приятно.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пункт плана: главное сообщение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пишут самое важное: что случилось, что понравилось или о чём хочется попросить. Здесь лучше не распыляться на десять тем сразу.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2–3 коротких мыслей. Тогда письмо легко читать, а главная мысль не теряется между лишними подробностями и длинными фразами.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тема делает письмо стройным. Можно рассказать о школе, прогулке, празднике, книге или семье — и не смешивать всё в одну кучу.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пункт плана: вопросы адресату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делают письмо похожим на настоящий разговор. Они показывают, что вам важно не только рассказать о себе, но и узнать, как живёт адресат.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по-доброму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пишут: Как у тебя дела? Что нового? Как здоровье? Такие вопросы звучат просто и тепло, поэтому их приятно читать и отвечать на них.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Интересуйтесь делами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о школе, кружке или успехах. Тогда письмо становится внимательным и дружелюбным, а не просто длинным сообщением об одном человеке.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письме есть вопросы, оно не заканчивается на рассказе. Получается добрый обмен новостями, как будто собеседники стоят рядом и беседуют.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пункт плана: пожелание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завершает основную часть письма мягко и по-доброму. Подходят слова: здоровья, радости, успехов в учёбе, хороших каникул, весёлого настроения.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конец уместен в поздравлении, благодарности и обычном письме. Доброе пожелание оставляет у читателя тёплое чувство, будто ему подарили маленькую улыбку.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пункт плана: прощание и подпись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письма пишут прощальные слова: До свидания, С уважением, С любовью, Всего доброго. Они помогают закончить письмо вежливо и спокойно.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прощания ставят имя, а иногда ещё и фамилию. Так сразу понятно, кто написал письмо, и адресат не будет гадать, как в детективе.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нужна обязательно, иначе письмо выглядит незавершённым. Без неё текст будто остановился на полуслове и забыл сказать самое последнее слово.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подписью ставят дату. Это удобно: потом можно вспомнить, когда было написано письмо, и сохранить его как приятную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частей достаточно, чтобы письмо получилось стройным и понятным.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 плане письма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опор помогает не забыть главное и не перепутать порядок мыслей.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письмо понятным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короткими предложениями: в одном предложении — одна мысль. Так читателю легче понять, о чём ты рассказываешь, и письмо не превращается в длинный клубок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почерком, словами и знаками препинания. Если буквы читаются легко, а точки и запятые стоят на месте, письмо воспринимается спокойно и без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новую мысль начинай с новой строки или хотя бы с нового предложения. Тогда письмо будет аккуратным, а его части не смешаются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стоит избегать в письме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используй грубые слова и резкие выражения. Письмо должно звучать доброжелательно, чтобы адресату было приятно его читать, а не хотелось сразу отложить в сторону.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обращение, прощание и подпись. Без этих частей письмо выглядит незавершённым, словно история, у которой внезапно пропала последняя страница.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пиши слишком длинные предложения, если в них смешано сразу несколько мыслей. Такая путаница делает письмо тяжёлым и мешает быстро понять главное.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орфографию и знаки препинания. Ошибки и пропуски отвлекают читателя, а иногда даже меняют смысл сказанного.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 и письмо взрослому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Другу можно написать проще и теплее: «Привет! Как дела? Что нового?» В таком письме подойдут дружелюбные слова и короткие, живые фразы.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письме взрослому нужны более вежливые обращения: «Здравствуйте», «Уважаемая бабушка», «Добрый день». Здесь чаще говорят «спасибо», «благодарю» и «прошу».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отправкой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увидеть пропуски, неточности и лишние ошибки до того, как письмо отправится адресату.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Письмо-поздравление по плану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письмо с тёплого обращения. Оно сразу настраивает на радостный разговор и показывает, что ты пишешь человеку с добрыми чувствами.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Повод для 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скажи, что именно ты поздравляешь: день рождения, Новый год, 8 Марта, успех в учёбе или победу в соревновании.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Добрые слова и пожелание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несколько приятных слов и конкретное пожелание. Так поздравление звучит живо, а не как одинокое «поздравляю» на пустой странице.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 письмо вежливо и тепло. Простая концовка помогает сохранить радостное настроение и делает поздравление завершённым.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Письмо-благодарность по плану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 что 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причину благодарности: за помощь, подарок, заботу, интересный урок или добрый совет. Читателю сразу будет понятно, за что его благодарят.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Тёплые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добрые фразы, которые показывают твоё уважение и радость. Благодарность звучит особенно искренне, когда в ней есть душевное тепло.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Пожелание и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пожелай человеку чего-то хорошего и попрощайся. Такое письмо оставляет после себя приятное ощущение и доброе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45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00" y="2139982"/>
            <a:ext cx="4020300" cy="8637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25" y="3037782"/>
            <a:ext cx="4020300" cy="863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625" y="3935582"/>
            <a:ext cx="4020300" cy="8637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письма для второклассника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клетчатом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в клетку аккуратно выстроился нумерованный план. Рядом лежат ручка и конверт, будто уже готовы отправиться в путь. Такой порядок помогает не забыть ни приветствие, ни прощание.
</a:t>
            </a:r>
            <a:endParaRPr lang="en-US" sz="1066" dirty="0"/>
          </a:p>
        </p:txBody>
      </p:sp>
      <p:sp>
        <p:nvSpPr>
          <p:cNvPr id="13" name="Text 3"/>
          <p:cNvSpPr txBox="1"/>
          <p:nvPr/>
        </p:nvSpPr>
        <p:spPr>
          <a:xfrm>
            <a:off x="406300" y="2240627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план, потом —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 короткий список пунктов и спокойно пишет по порядку. Он не спешит и не путается, потому что каждый шаг уже подсказан. Получается аккуратное письмо для друга или учителя.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06311" y="31384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ждёт добрых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конверт, а рядом — лист с простым планом из пяти пунктов. Ручка словно подсказывает: сначала приветствие, потом новости, вопросы, пожелание и подпись. Очень удобно, почти как шпаргалка для вежливости.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406311" y="40362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готово к отправке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пункты уже написаны, письмо выглядит законченным и красивым. Осталось только перечитать его и вложить в конверт. Такой способ помогает даже второкласснику написать ясное и доброе послание.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автора письма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письмо с обращения и помни: оно показывает, кому ты пишешь. После этого легче построить весь текст по порядку и не забыть ни одной важной части.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вежливо, ясно и аккуратно. Добрые слова, понятные предложения и правильные знаки препинания делают письмо приятным для чтения, даже если оно короткое.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 письмо прощанием и подписью. Тогда оно становится законченным, как мостик, по которому добрые слова доходят до адресата.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 плану — это просто и красиво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перед глазами план, письмо получится аккуратным, добрым и понятным. Тогда не потеряются главные мысли, а адресат с радостью прочитает твои слова.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2026-05-21T20:01:25Z</dcterms:created>
  <dcterms:modified xsi:type="dcterms:W3CDTF">2026-05-21T20:01:25Z</dcterms:modified>
</cp:coreProperties>
</file>