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Разнообразие и значение пресмыкающихся
</a:t>
            </a:r>
            <a:endParaRPr lang="en-US" sz="2071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- ключевая группа позвоночных с огромным разнообразием видов и форм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пресмыкающихся: начало освоения суши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пресмыкающиеся появились около 310 миллионов лет назад, унаследовав легочное дыхание от древних земноводных. Благодаря плотной яйцевой оболочке они смогли полностью перейти к жизни на суше и расселились по всем континентам, кроме Антарктиды.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ящериц: виды и места обитания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 и многочисленность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включают свыше 6500 видов, встречающихся практически на всех континентах. В России обитает около 15 видов, такие как зелёная ящерица и живородящая ящерица, населяющие разнообразные биотопы.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– гигант среди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представитель – комодский варан, достигающий трёх метров в длину. Этот хищник обитает на островах Индонезии и отличается мощным телосложением и охотничьими навыками.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населяют пустыни, тропические леса и городские территории. Например, агамы адаптированы к сухим зонам, игуаны – к влажным тропикам, а гекконы легко приспосабливаются к городам.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разнообразие и приспособления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 Чешуйчатых входят ящерицы, змеи и амфисбены, с преимущественно яйцекладным размножением, однако есть живородящие виды, например, эфа и живородящая ящерица.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у них разнообразно: ящерицы оснащены развитыми конечностями, тогда как змеи и амфисбены утратили конечности, что повысило их маневренность в различных средах.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ящериц к регенерации хвоста служит эффективным средством спасения от хищников, позволяя отвлекать врага и восстанавливать потерянную часть тела.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черепах: среда и обитание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Кожистая черепаха – морской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Кожистая черепаха – крупнейший вид, достигающий двух метров длины и веса до 500 кг. Обитает в тропических и субтропических водах Мирового океана, где является важным компонентом морских экосистем.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 в разных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широко распространены в Африке, Азии и России. Европейская болотная черепаха – один из представителей России, предпочитает влажные и болотистые места.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черепахи населяют реки и озёра Восточной Европы и Азии. Они играют роль в поддержании баланса водных экосистем, питаются растительностью и мелкими животными.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виды, особенности и места проживания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крокодилов включает 24 современных вида, разделённых на настоящих крокодилов, аллигаторов и гавиалов, каждый из которых имеет свои экологические и морфологические особенности.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крокодил – самый крупный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крокодил достигает 6,2 м в длину и массы до 1 тонны. Его ареал лежит в Австралии и Юго-Восточной Азии, где он занимает верхнюю ступень пищевой цепи водоёмов.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анатомические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крокодилов является четырёхкамерное сердце, уникальное среди пресмыкающихся, а также второе веко, защищающее глаза при погружении в воду.
</a:t>
            </a:r>
            <a:endParaRPr lang="en-US" sz="101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Туатара: древний представитель рептилий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Туатара — последний живой представитель отряда клювоголовых, сохранившийся почти без изменений на островах Новой Зеландии. Считается «живым ископаемым» с возрастом до 100 лет.
</a:t>
            </a:r>
            <a:endParaRPr lang="en-US" sz="898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туатары — третий «теменной» глаз на голове, который помогает регулировать биоритмы и уникален для позвоночных животных, подчеркивая её древнее происхождение.
</a:t>
            </a:r>
            <a:endParaRPr lang="en-US" sz="931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демонстрируют наибольшее разнообразие пресмыкающихся, в то время как рациональные и холодные зоны поддерживают меньшее число видов.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плотность распределения пресмыкающихся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теплая влажная среда в тропиках обеспечивают оптимальные условия для множества видов пресмыкающихся по всему миру.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кожных покровов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покрыта чешуёй и панцирями, которые защищают от повреждений и уменьшают потерю влаги, помогая выживать в сухих и жарких условиях.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структуры: защита и приспособления в разных средах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для различных сред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черепах есть плавательные перепонки для эффективного плавания, а древесные ящерицы имеют цепкие пальцы, обеспечивающие надежное сцепление с поверхностями.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змей: виды и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Кобры, гадюки, эфы и австралийская тайпан — одни из наиболее опасных ядовитых змей, обитающих в разных климатических поясах от тропиков до субтропиков.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неядовитые змеи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Анаконда и сетчатый питон — крупнейшие представители змей, достигающие до 9-10 метров в длину и весом более 100 кг. Они охотятся на крупных животных у водоемов и в лесах.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змеи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Leptotyphlops carlae — самый маленький вид змей, длиной всего 10 см и весом менее грамма, обитающий в тропических регионах, незаметный и скрытный.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покровов у пресмыкающихся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покрыта роговой чешуёй или щитками, которые защищают от испарения влаги и внешних повреждений. В отличие от многих других животных, у них отсутствуют кожные железы, что помогает приспособиться к сухим условиям.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черепах кожный покров представлен панцирем из костных пластин, покрытых роговыми щитками, обеспечивающими надёжную защиту. Многие виды регулярно линяют, сбрасывая старую кожу целиком или фрагментами для обновления покрова.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органы чувств: приспособления для охоты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дышат с помощью развитых лёгких, жабры у них отсутствуют. Основными органами чувств являются крупные глаза, обеспечивающие острое зрение, а у змей и ящериц развит орган Якобсона для восприятия химических сигналов.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хамелеонов длинный цепкий язык позволяет мгновенно ловить добычу, а змеи чувствительны к вибрациям в окружающей среде. Большинство пресмыкающихся ориентируются на запах и движение во время охоты.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у различных видов пресмыкающихся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размножаются, откладывая яйца с плотной известковой или кожистой оболочкой в защищённые места.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змей и ящериц, например эфа, практикуют живорождение, рождая уже сформировавшихся молодых животных.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развития зародыша в яйце зависит от температуры окружающей среды и может длиться несколько месяцев.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уход за потомством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млекопитающих, рептилии редко заботятся о молодняке после появления на свет, оставляя яйца без присмотра.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пресмыкающихся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численность насекомых, благодаря чему предотвращают перенаселение вредителей. Некоторые змеи и ящерицы активно контролируют популяции грызунов, существенно влияя на экосистему.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пищей для птиц и крупных хищников, пресмыкающиеся поддерживают цепи питания. Черепахи участвуют в распространении семян растений, что улучшает восстановление растительности.
</a:t>
            </a:r>
            <a:endParaRPr lang="en-US" sz="817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адаптации к нему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пресмыкающихся варьируется от хищничества, характерного для змей и крокодилов, до растительноядности у игуан и некоторых черепах. Вараны способны охотиться на крупных животных, включая птиц и рыбу.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питаются и растительной, и животной пищей, что увеличивает шансы на выживание. Змеи обладают эластичными челюстями, позволяющими проглатывать крупную добычу целиком.
</a:t>
            </a:r>
            <a:endParaRPr lang="en-US" sz="85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выживанию и охрана рептилий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сокращают места обитания пресмыкающихся, снижая популяции и ограничивая ареалы многих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вод и почв влияет на здоровье пресмыкающихся, особенно водных черепах и морских крокодилов, вызывая сокращение численности.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отлов ради мяса, панцирей и животных для коллекций угрожает особям редких видов, таких как гангский гавиал и европейская болотная черепаха.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мифах, легендах и культуре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змей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олицетворяют мудрость и здоровье, как в древней Греции с жезлом Асклепия, а также представляют опасность и тайны в легендах о василиске.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Кобра в древнеегипетской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Кобра считалась оберегом и символом защиты фараонов, её изображение украшало короны и храмовые рельефы как знак силы и божественности.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Драконы в европейских преданиях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драконов корнями уходят в рассказы о больших пресмыкающихся, вдохновляя мифы и сказания, где драконы символизируют опасность и сверхъестественную мощь.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пресмыкающихся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не только для маскировки, но и в ответ на настроение и температуру тела, что помогает им общаться и регулировать температуру.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умеют лазать по вертикальным поверхностям благодаря миллионам микроскопических волосков на лапках. Некоторые змеи рода Chrysopelea могут планировать, распластаясь между деревьями.
</a:t>
            </a:r>
            <a:endParaRPr lang="en-US" sz="855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зоопарках России: экспозиции и образовательное значение
</a:t>
            </a:r>
            <a:endParaRPr lang="en-US" sz="161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зоопарки, например Московский, содержат более 50 видов пресмыкающихся, включая ядовитых гадюк и редких черепах. Террариумы оборудованы под природные условия с контролем температуры и влажности.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зоопарков привлекают внимание к необходимости охраны природы, повышая интерес детей и взрослых к изучению и защите пресмыкающихся в дикой природе.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пресмыкающихся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важны для поддержания экосистем и биоразнообразия. Их охрана и изучение помогают понять эволюционные процессы и обеспечить устойчивость природы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2026-05-09T14:46:55Z</dcterms:created>
  <dcterms:modified xsi:type="dcterms:W3CDTF">2026-05-09T14:46:55Z</dcterms:modified>
</cp:coreProperties>
</file>