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зелёному миру: кто растёт сам, а кто — с заботой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нас: дикорастущие и культурные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 нужны всем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настоящие труженики Земли. Они дают кислород, пищу, тень, лекарства и корм животным. Без них мир стал бы тихим, пустым и совсем невкусным.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80520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дикорастущие растения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сами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появляются и растут без помощи человека. Им приходится самим искать свет, влагу и место в почве, как маленьким зелёным путешественникам.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встретить в лесу, на лугу, у реки или даже у дороги. Каждое растение выбирает место, где ему легче жить и расти.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приспосабливаться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не боятся смены погоды и соседства с другими живыми существами. Они умеют выживать там, где условия бывают очень разными.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дикорастущим растениям относятся берёза, ель, ромашка, одуванчик и крапива. Мы часто видим их вокруг, даже если не замечаем сразу.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не просто украшают местность. Они помогают сохранять природный порядок, кормят животных и делают окружающий мир живым и разнообразным.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дикорастущие растения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дикорастущим растениям хватает тени, влаги и укрытия. Здесь хорошо растут ель, папоротник и мох, а под деревьями им помогает прохладный воздух.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растениям нужно много света, поэтому здесь часто встречаются клевер, колокольчик и другие яркие цветы. Они словно устраивают маленький праздник для насекомых.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рек, прудов и болот живут камыш, рогоз и другие влаголюбивые растения. Им нравится сырая почва, и вода для них — настоящий друг.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дикорастущие растения помогают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землю и не дают ей размываться дождём или выдуваться ветром. Благодаря этому склоны и берега остаются крепче и не осыпаются.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семена, ягоды и нектар становятся пищей для насекомых, птиц и зверей. Если растений мало, многим животным будет нечего есть.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 помогают земле не пересыхать слишком быстро. Они создают тень и удерживают в почве воду, которая нужна другим живым существам.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мир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растений, тем чище воздух и богаче природа. Они делают окружающий мир зелёным, уютным и полным жизни, а не скучным и голым.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культурные растения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Выращивает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специально сажают и выращивают люди. За ними ухаживают на полях, в садах, огородах, теплицах и даже в парках, чтобы получить пользу.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растений человек получает плоды, семена, листья, корнеплоды, цветы или другие нужные части. Поэтому культурные растения особенно ценят в хозяйстве и быту.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заботы человека они растут хуже, болеют и дают меньше урожая. Им нужны полив, свет, тепло и внимание, как маленьким зелёным ученикам.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выращивают культурные растения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колышется хлеб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широких полях растут пшеница, рожь и кукуруза. Когда ветер проходит по колосьям, кажется, что поле тихо шепчет. Именно здесь получают зерно для хлеба, каш и многих других продуктов.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цветник
</a:t>
            </a:r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растут яблони, груши и вишни, а рядом могут цвести тюльпаны, розы и астры. Сад похож на праздничный уголок, где и вкусно, и красиво одновременно.
</a:t>
            </a:r>
            <a:endParaRPr lang="en-US" sz="1302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— кладовая витаминов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поспевают картофель, морковь, лук и огурцы. Здесь всё растёт рядами, будто аккуратные солдаты на службе у человека. Такой урожай потом попадает на наш обеденный стол.
</a:t>
            </a:r>
            <a:endParaRPr lang="en-US" sz="12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378" y="3000196"/>
            <a:ext cx="288956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ухаживает за культурными растениями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нужна вода, поэтому их регулярно поливают. Без влаги они вянут, а с заботой быстро набираются сил и тянутся к солнцу.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рыхлит землю, чтобы корням было легче дышать и получать воду. Земля после этого становится мягкой, как пушистое одеяло.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сорняками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отнимают у культурных растений свет, воду и питание. Их удаляют, чтобы полезные растения не чувствовали себя в тесной зелёной очереди.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подкормка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подкармливают и защищают от вредителей, чтобы они росли крепкими. Хорошие семена, свет и тепло тоже помогают получить щедрый урожай.
</a:t>
            </a:r>
            <a:endParaRPr lang="en-US" sz="11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них общего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растений есть корень, стебель, листья, цветки и семена. Не всё видно сразу, но эти части помогают растению жить и развиваться.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одни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дикорастущим, и культурным растениям нужны свет, вода, воздух и питательная почва. Без этих условий даже самый бодрый росток начинает грустить.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и размножаются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растения растут, цветут и образуют плоды или семена. Так появляется новое поколение зелёных жителей, которое продолжает жизнь растения.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Приносят пользу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помогают людям, животным и всей природе. Они дают пищу, укрытие и красоту, а значит, делают мир добрее и живее.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между ними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или с 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живут без помощи человека. Культурные растения выращивают и берегут люди, потому что без ухода им труднее расти и давать хороший урожай.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чаще встречаются в лесу, на лугу, у воды или вдоль дорог. Культурные растения растут на полях, в садах, огородах и теплицах.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от них ждут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культурных растений человек получает еду, цветы и другие полезные части. Дикорастущие растения в первую очередь помогают природе и сохраняют её равновесие.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часто бывают крупнее, сочнее, вкуснее или красивее своих диких родственников. Человек специально выбирает те растения, которые ему нужны больше всего.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дикорастущие растения помогают людям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на лесной опушке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солнечной опушке ромашки тянутся к свету, словно маленькие фонарики. Их собирают для тёплого чая и настоев, но только там, где это разрешено и не вредит природе.
</a:t>
            </a:r>
            <a:endParaRPr lang="en-US" sz="124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Крапива и зверобой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Крапива растёт у тропинок и любит влажные места, а зверобой часто встречается на лугах. Люди используют эти растения осторожно, потому что собирать их нужно с умом и без вреда редким видам.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в зарослях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 шиповника осенью усыпан яркими плодами. Из них делают полезные напитки и сборы, а птицы находят здесь корм. Такой куст выглядит красиво и приносит пользу сразу многим.
</a:t>
            </a:r>
            <a:endParaRPr lang="en-US" sz="12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дают основу для хлеба, каш и других привычных блюд, без которых трудно представить обед.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 (Продовольственная и сельскохозяйственная организация ООН)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зерновые культуры — пшеница, рис и кукуруза — особенно важны для питания людей во многих странах.
</a:t>
            </a:r>
            <a:endParaRPr lang="en-US" sz="12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сказках и пословицах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берёза, дуб и ромашка помогают представить лес, поле и луг. Такие образы легко запоминаются и делают историю живой и близкой детям.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труда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яблоня напоминают о работе в поле и саду. Народные тексты показывают, что растения не только растут сами, но и сопровождают человеческий труд.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часто означает простоту и доброту, а дуб — силу и стойкость. Через такие образы люди передавали важные качества характера, не читая длинных объяснений.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загадки помогали детям узнавать растения и запоминать их названия. Так природа входила в речь, игры и семейные истории, словно старая добрая соседка.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Осторожно: не все растения можно трогать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незнакомцы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вид не всегда означает безопасность. У некоторых растений яд есть в ягодах, листьях или стеблях, поэтому неизвестные растения лучше просто рассматривать издалека.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пробовать на вкус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рвать и тем более есть дикорастущие растения, если их название неизвестно. Даже маленький кусочек может вызвать отравление, а у детей это особенно опасно.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помощь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растут подозрительные растения, нужно сразу позвать взрослого. Он подскажет, что можно трогать, а что лучше обойти стороной и оставить природе.
</a:t>
            </a:r>
            <a:endParaRPr lang="en-US" sz="14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дикорастущие растения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прогулок нужно смотреть под ноги и не ломать стебли. Тогда растения смогут цвести, давать семена и кормить насекомых.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вырывать растения с корнем или собирать редкие виды. Если оставить их в природе, они помогут птицам, зверям и следующим поколениям семян.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 — это тишина на лугу, чистая тропинка и внимательные руки. Так природа восстанавливается, а прогулка становится добрее для всех.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получать хороший урожай культурных растений
</a:t>
            </a:r>
            <a:endParaRPr lang="en-US" sz="2633" dirty="0"/>
          </a:p>
        </p:txBody>
      </p:sp>
      <p:sp>
        <p:nvSpPr>
          <p:cNvPr id="10" name="Text 2"/>
          <p:cNvSpPr txBox="1"/>
          <p:nvPr/>
        </p:nvSpPr>
        <p:spPr>
          <a:xfrm>
            <a:off x="728750" y="1322250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хорошие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начинается с крепких семян. Если семена здоровые и свежие, растение быстрее прорастает и лучше растёт, а у хозяина появляется больше шансов на хороший сбор.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29400" y="199551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почву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рыхлят, чтобы к корням легче поступали вода и воздух. В мягкой почве молодым растениям проще укорениться, словно в тёплой и удобной постели.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729400" y="265656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Обеспечить свет и воду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культурные растения любят солнечное место и регулярный полив. Без света они слабеют, а без воды не могут расти и наливать плоды.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728750" y="3328288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отбирают у культурных растений питание, а вредители портят листья и стебли. Поэтому человек пропалывает грядки, подкармливает растения и защищает их от вреда.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28750" y="4000012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местах лучше растут фрукты и овощи, а в прохладных — зерновые и корнеплоды. Погода тоже участвует в урожае, как невидимый помощник.
</a:t>
            </a:r>
            <a:endParaRPr lang="en-US" sz="10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семя превращается в растение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семени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семя получает влагу, оно набухает и начинает просыпаться. Сначала внутри него появляется маленький корешок, который ищет воду и закрепляет будущее растение в почве.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новые семена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растение зацветает, а потом образует плоды. В них созревают новые семена, и круг жизни начинается снова — без скуки и без пауз.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росток
</a:t>
            </a:r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наружу пробивается побег. Появляются стебелёк и первые листочки, а росток тянется к свету, будто хочет поскорее поздороваться с солнцем.
</a:t>
            </a:r>
            <a:endParaRPr lang="en-US" sz="13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растения по-разному приспосабливаются к жизни: кто-то разносит семена ветром, кто-то хранит запасы под землёй, а кто-то меняет положение листьев.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при солнечном свете подсолнух поворачивает свой цветок в нужную сторону, словно ищет самый яркий луч.
</a:t>
            </a:r>
            <a:endParaRPr lang="en-US" sz="12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растения: дружба и ответственность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 получают хлеб, овощи, фрукты, масло и напитки. Они каждый день помогают людям питаться, а значит, заслуживают заботы не меньше, чем домашние питомцы.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травы дают бумагу, ткань, лекарства и другие нужные вещи. Без растений жизнь была бы беднее, а многие привычные предметы просто не появились бы.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помощники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сады делают воздух чище, а улицы — красивее и уютнее. Когда люди сажают деревья и цветы, город будто надевает праздничный зелёный костюм.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мусорить, не ломать ветки и не вытаптывать клумбы — простые правила, которые под силу даже младшим школьникам. Маленькая забота приносит большой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растения поддерживают природу, а культурные кормят и радуют людей. Если беречь зелёный мир, он будет щедро помогать нам и завтра, и через много лет.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нужны каждому из нас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2026-05-26T04:04:12Z</dcterms:created>
  <dcterms:modified xsi:type="dcterms:W3CDTF">2026-05-26T04:04:12Z</dcterms:modified>
</cp:coreProperties>
</file>