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Деформация: как меняется форма тел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— это изменение формы или размеров тела под действием силы.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появляется, когда на тело действуют толчок, давление, растяжение или изгиб. Такие изменения легко заметить в мяче, губке, пружине и даже в ветке дерева или мосте при движении транспорта.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деформация встречается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— это любое изменение формы или размеров тела. Оно может быть почти незаметным или, наоборот, хорошо видимым, как после сильного нажатия на мягкий предмет.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действия силы тело либо возвращается к прежней форме, либо остается измененным. Этот результат определяется свойствами материала и тем, насколько велика была нагрузка.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материалы «упираются» и быстро восстанавливаются, другие меняют форму надолго. Поэтому один и тот же предмет при одинаковой нагрузке может вести себя по-разному.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деформацией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3600"/>
            <a:ext cx="3848986" cy="22810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пять базовых типов: что именно меняется у тела и какие примеры помогут узнать их в быту.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отличаются тем, как именно изменяется положение частей тела: вдоль, поперек или вокруг оси.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физике, школьный курс (обобщение)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материалы в среднем меняют форму заметнее, чем жесткие. При равной нагрузке различается и то, насколько легко тело «поддается» изменению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мягких и упругих материалов (резинка, пружина, пластилин, губка) демонстрирует больший отклик, а дерево — меньший. Это показывает роль материала в деформации.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школьным демонстрациям; значения выбраны для иллюстрации различий, без точных измерений.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деформируются сильнее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заметно, когда тянут резинку или канат, а также когда растягивают тетиву лука. Длина тела увеличивается, и оно «тянется» в направлении силы.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проявляется в ударах и нажатиях: мяч деформируется при ударе, губка — при нажатии. Аналогично ведут себя амортизаторы и пружина, когда на них кладут груз.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и сжатие в окружающих предметах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 и кручение в жизни и технике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 возникает, когда давление направлено не по центру или когда предмет длинный и тонкий. Так деформируются линейка, доска, ветка дерева и удочка под нагрузкой.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Кручение появляется при повороте ручки или открывании крышки. Оно также заметно при выжимании ткани и при работе отверткой, когда предмет стремится вращаться вокруг оси.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механике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 и кручение важны в строительстве, спорте и работе механизмов. Конструкции подбирают так, чтобы деформация была допустимой и не приводила к поломкам.
</a:t>
            </a:r>
            <a:endParaRPr lang="en-US" sz="17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внутри тела и результат после снятия нагрузки.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телом под действием силы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сила действует, тело изменяет форму: пружина растягивается, резинка тянется, мяч немного сжимается. Частицы смещаются и расстояния между ними меняются.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снята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действия силы упругая деформация исчезает. Пружина и резинка возвращаются к прежнему виду, а упругий мяч восстанавливает форму.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сила, тем сильнее деформация. Но при превышении предела тело может уже не восстановиться полностью.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Упругая деформация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341" y="2728778"/>
            <a:ext cx="353732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происходит с телом после снятия нагрузки, и приведем примеры материалов.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вид нагрузки может дать разные результаты: всё определяют свойства материала и прочность его «связей» между частицами.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физике, школьный курс (обобщение)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Упругая и пластическая деформация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росте нагрузки мягкие материалы обычно меняют форму заметнее, потому что их частям легче смещаться относительно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видно: с увеличением силы деформация растёт. Разные материалы дают разные «ступени», даже когда сила сравнима.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учебного сравнения (качественная иллюстрация тенденции), без привязки к измерениям. 2026-05-12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сила влияет на величину деформации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деформация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толчок, давление, растяжение или изгиб, тем заметнее меняются размеры и форма. При малой нагрузке деформация часто бывает почти незаметной, особенно у жёстких предметов.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и длинные предметы легче гнутся: им проще «согнуться» по пути наименьшего сопротивления. Короткие и толстые формы удерживают положение частей тела и уменьшают изменение формы.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его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материалы (например, резина, пластилин) деформируются сильнее, потому что их структура легче перестраивается. Жесткие (дерево, металл) лучше сопротивляются смещению частиц.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именно действует сила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нагрузка даёт разный результат, если она направлена по-разному: тянуть, давить, крутить или сдвигать. Поэтому важны направление и способ приложения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связки под нагрузкой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ходьбы или бега наши мышцы тянут сухожилия, а те передают усилие на кости. В суставах и связках ткани слегка меняют форму, чтобы «принять» нагрузку и вернуть её обратно. После движения ткани восстанавливают исходное положение.
</a:t>
            </a:r>
            <a:endParaRPr lang="en-US" sz="1230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гнутся, но не ломаются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давит на ствол и ветви неравномерно: одна сторона получает больше силы, чем другая. Поэтому дерево наклоняется и изгибается, как гибкая балка. Подобные изменения формы помогают перенести нагрузку, а затем ветви постепенно возвращаются.
</a:t>
            </a:r>
            <a:endParaRPr lang="en-US" sz="1143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в природе и у живых организмах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деформация важна в технике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учитывают деформацию при проектировании мостов и зданий: материалы должны выдерживать нагрузки транспорта и людей, не разрушаясь. Для этого рассчитывают допустимые изменения формы.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упругая деформация делает конструкции «эластичными»: она гасит толчки, снижает риск повреждений и помогает технике работать ровнее. Это особенно важно в опорах и механизмах.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деформация становится слишком большой или длится долго, возможны трещины и поломки. Поэтому в расчётах задают пределы прочности и контролируют качество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такой: один и тот же «вид нагрузки» по-разному влияет на материалы, потому что их структура по-разному переносит смещение частиц.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показывает доминирующие варианты поведения. У одних преобладает упругое восстановление, у других — сохранение остаточной формы, особенно после больших воздействий.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без привязки к измерениям; отражает общие различия упругости и пластичности. 2026-05-12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разные материалы при нагрузке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примеры: выбрать предмет → приложить силу → сравнить до/после.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проводят простой опыт с деформацией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деформации помогают гасить удар и удерживать нагрузку. Например, пружины и амортизаторы «смягчают» резкие воздействия и возвращают часть энергии обратно.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плюс — удобство использования: спортивные мячи, защитная упаковка и упругие элементы уменьшают повреждения при игре или переноске. Они работают как «буфер» между силами и телом.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деформации связаны с трещинами, вмятинами и разрушением. Это происходит, когда нагрузка слишком велика или действует слишком долго, не давая материалу восстановиться.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неприятных последствий, важно учитывать пределы прочности и не перегружать предметы. Для безопасной работы технике и людям нужны разумные режимы и обслуживание.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опасные деформации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показывает, выдержит ли тело нагрузку без разрушения. Даже прочные предметы могут слегка менять форму, но при этом не ломаются и не теряют целостность.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нагрузка растёт и приближается к пределу, тело может треснуть, сломаться или получить необратимую деформацию. Тогда части материала не возвращаются в прежнее положение.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материалов помогает понять различия: стекло часто ломается при резком воздействии, дерево и металл обычно дают заметную упругость или деформацию, а пластилин легко меняет форму надолго.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и прочность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присмотреться, деформация почти всегда сопутствует движению: она появляется при ударе, нажатии, растяжении, изгибе и сжатии. Поэтому её можно «видеть глазами» в повседневных предметах.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Столбики показывают, где изменения формы обычно заметны сильнее. Больше всего их видно у упругих игрушек и мягких материалов, а также у конструкций под нагрузкой.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 наблюдаемой заметности (без измерений), составлена для иллюстрации примеров. 2026-05-12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деформация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объясняет, что происходит с телами под нагрузкой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— это изменение формы или размеров тела под действием силы. Она бывает упругой и пластической, а результат зависит от материала, формы и величины нагрузки. Понимание деформации помогает объяснять явления и создавать надёжные конструкции.
</a:t>
            </a:r>
            <a:endParaRPr lang="en-US" sz="36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2026-05-12T09:05:30Z</dcterms:created>
  <dcterms:modified xsi:type="dcterms:W3CDTF">2026-05-12T09:05:30Z</dcterms:modified>
</cp:coreProperties>
</file>