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откуда берётся формула объёма шара и как её проверять.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встречается в задачах на объём, сечения и измерение размеров. Здесь важнее понять смысл формулы, чем просто запомнить её запись.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радиуса показывает, что объём зависит от трёх измерений сразу.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шара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R³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даже небольшое изменение радиуса сильно меняет объём.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шара есть объём, а у сферы — только поверхность. Эта разница часто приводит к ошибкам в вычислениях.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поверхности сферы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4πR²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площадью измеряют поверхность сферы, а не её объём.
</a:t>
            </a:r>
            <a:endParaRPr lang="en-US" sz="14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ученик уверенно применяет формулу, работает с единицами и проверяет ответ на здравый смысл.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урока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умений достаточно, чтобы решать типовые задачи без лишних ошибок.
</a:t>
            </a:r>
            <a:endParaRPr lang="en-US" sz="14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диаметр вместо радиуса, ошибка в объёме станет восьмикратной из-за куба.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формулы V = 4/3·π·R³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столько раз меняется объём при удвоении линейного размера.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«вместимость», «ёмкость» и «объём» обычно указывают на нужную формулу и верные единицы.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текстовой задачи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возможных величины нужно различать в задаче: V, R или d.
</a:t>
            </a:r>
            <a:endParaRPr lang="en-US" sz="14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разбиения на тонкие слои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диски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удобно мысленно разбить на очень тонкие диски. Каждый слой почти плоский, поэтому его объём можно оценивать по знакомой идее площади основания и малой толщины.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приближения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толщина слоёв, тем точнее сумма их объёмов. Такой подход переводит сложную пространственную фигуру в набор простых элементов.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слой за слоем становится видно, как геометрия сечений превращается в итоговую формулу объёма шара.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элементарного слоя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сечение на расстоянии x от центра. Его радиус равен √(R²−x²), поэтому площадь круга выражается через π(R²−x²).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эту площадь на малую толщину dx, получится элементарный объём слоя: dV ≈ π(R²−x²)dx.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по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задача сводится к суммированию таких слоёв по всей высоте шара от −R до R.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суммы слоёв приводит к формуле объёма шара и делает её понятной.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 формулы объёма шара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−R до R
</a:t>
            </a:r>
            <a:endParaRPr lang="en-US" sz="5866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высоте учитываются все тонкие слои шара.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4/3 появляется после точного суммирования всех слоёв по высоте шара, а не как произвольный коэффициент.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2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через суммы тонких слоёв и интеграл площади сечений
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появляется после вычисления интеграла по всей высоте шара.
</a:t>
            </a:r>
            <a:endParaRPr lang="en-US" sz="14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 радиуса нужна, чтобы итог имел кубические единицы измерения и соответствовал объёму тела.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размерности формулы объёма шара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объём должен зависеть от третьей степени радиуса.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увеличить вдвое, объём вырастает не в 2 раза, а в 8; это быстрый контроль вычислений.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кубической зависимости объёма от радиуса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меняется объём при двукратном увеличении радиуса.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занимает две трети объёма цилиндра с теми же радиусом и высотой 2R.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шара с вписанным цилиндром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2/3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доля объёма цилиндра соответствует шару того же радиуса.
</a:t>
            </a:r>
            <a:endParaRPr lang="en-US" sz="1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кругового сечения включает π, а сравнение слоёв объясняет, почему объём шара выводится через суммирование сечений.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площадей сечений шара по высоте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 площадь каждого кругового сечения шара.
</a:t>
            </a:r>
            <a:endParaRPr lang="en-US" sz="1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объём по радиусу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радиуса даёт точный ответ и сразу показывает, в каких единицах записывать объём.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удобно сначала записать точно, а затем при необходимости округлить.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 V = 4/3·π·R³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357116"/>
            <a:ext cx="3918900" cy="6685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радиус по объёму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объём, формулу можно обратить и найти радиус через кубический корень.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сокращают одинаковые множители, затем извлекают кубический корень.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применение формулы объёма шара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перевод единиц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литров в дм³ выполняют до вычислений, чтобы не потерять точность и не запутаться в единицах.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перевод единиц делает расчёт прозрачным и даёт реалистичный ответ.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1 л = 1 дм³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466615"/>
            <a:ext cx="3918900" cy="4495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4: оценка по порядку величины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порядку величины помогает понять, реалистична ли вместимость шара в бытовых единицах.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точного калькулятора можно быстро проверить, что ответ выглядит правдоподобно.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R = 10 см в формулу объёма шара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формула, смысл и проверка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шара показывает, что решают радиус, единицы и проверка масштаба. Если понять смысл кубической зависимости, задачи становятся гораздо проще и надёжнее.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2026-07-25T10:26:06Z</dcterms:created>
  <dcterms:modified xsi:type="dcterms:W3CDTF">2026-07-25T10:26:06Z</dcterms:modified>
</cp:coreProperties>
</file>