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Наполеона: общий обзор и ключевые темы
</a:t>
            </a:r>
            <a:endParaRPr lang="en-US" sz="3134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Могучая европейская держава, созданная усилиями Наполеона Бонапарта начала XIX века.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XVIII века Франция переживала революцию, изменившую политический строй. Войны и перемены в Европе создали условия для прихода к власти Наполеона — амбициозного полководца, который воплотил идеи свободы и власти в новую империю.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события, приведшие к появлению Империи Наполеона
</a:t>
            </a:r>
            <a:endParaRPr lang="en-US" sz="2133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переворот 18 брюмера 1799 года
</a:t>
            </a:r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Наполеон организовал переворот, свергнув Директорию, установил режим Консульства — начало новой власти во Франции.
</a:t>
            </a:r>
            <a:endParaRPr lang="en-US" sz="1187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5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Объявление Наполеона пожизненным консулом
</a:t>
            </a:r>
            <a:pPr algn="l" indent="0" marL="0">
              <a:lnSpc>
                <a:spcPct val="115000"/>
              </a:lnSpc>
              <a:buNone/>
            </a:pPr>
            <a:r>
              <a:rPr lang="en-US" sz="12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1802 году Наполеон получил пожизненный статус консула, что укрепило его политическую позицию и влияние в стране.
</a:t>
            </a:r>
            <a:endParaRPr lang="en-US" sz="1165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Коронация императором в 1804 году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Соборе Парижской Богоматери Наполеон принял императорскую корону, доказав свое усиленное положение и начало Империи.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Вехи установления Наполеоновской власти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" y="1244852"/>
            <a:ext cx="2692800" cy="21300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9200" y="1244852"/>
            <a:ext cx="2692800" cy="21300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5600" y="1244852"/>
            <a:ext cx="2692800" cy="213004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и структура Империи Наполеона на пике могущества
</a:t>
            </a:r>
            <a:endParaRPr lang="en-US" sz="2592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420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Территории под прямым управлением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20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включала Францию, часть Бельгии, Голландию, северную Италию и западные регионы Германии, расширяя своё присутствие в Европе.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092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площадь и унификация законов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1092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территории свыше 3,5 млн кв. км действовали единые французские законы и административные порядки.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2256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Зависимые и вассальные государства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256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контроль попали Испания, Пруссия, Австрия и Польша, где местные власти подчинялись Французской короне.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реформы, преобразившие Францию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деления на департаменты обеспечило эффективное управление и упорядочило административный аппарат государства.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лицейской системы образования с обязательными экзаменами повысило качество образования и подготовку специалистов.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налоговой системы позволила увеличить доходы казны и сбалансировать государственный бюджет.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Французского банка и развитие дорог стимулировали экономику и улучшили транспортную инфраструктуру.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Наполеона: масштаб и инновации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сила состояла из более 2,5 миллионов солдат, призыв обязательный для мужчин с 18 лет, что обеспечивало массовость армии.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продвижения по заслугам, специализированных корпусов и акцент на артиллерию сделали армию одной из лучших в Европе.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040196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сражения и их значение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победы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при Аустерлице 1805 года стала вершиной военной стратегии Наполеона и укрепила его власть в Европе.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92775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поражения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Морское поражение при Трафальгаре в том же году лишило Францию контроля над морями и усилило власть Великобритании.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континентальной блокады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 торговли с Великобританией привёл к росту цен и дефициту товаров во многих европейских странах.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Контрабанда стала широко распространённой, ослабляя эффективность блокировки и создавая экономические проблемы.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Возросшее недовольство союзников континентальной политикой обострило внутренние конфликты в Империи.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2548" y="1576525"/>
            <a:ext cx="3459905" cy="1923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Зависимые государства Империи Наполеона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страны под властью Наполеона, их руководителей и ключевые города.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широкую сеть вассальных государств, контролируемых Францией через родственников и союзников.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всеобщей истории, 8 класс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Рейнский союз: инструмент контроля Франции в Европе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175725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Созданный в 1806 году, союз включал сначала 16, позже 36 германских государств, упрочив влияние Франции в Центральной Европе.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46700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Упразднение Священной Римской империи открыло путь к политическому переустройству региона под лидерством Франции.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75725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Члены союза обязаны были предоставлять войска для поддержки французской армии в военных кампаниях.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46700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Рейнский союз стал механизмом, совмещающим политическую зависимость с военной мощью Франции.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Кодекс Наполеона: правовое наследие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Кодекс Наполеона 1804 года установил единые правила гражданского права, обеспечив равенство всех перед законом и отмену наследственных привилегий, что кардинально изменило правовую систему Франции.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Кодекс закрепил защиту частной собственности и договорных обязательств, что повысило юридическую уверенность и способствовало развитию экономики и предпринимательства во Франции и за её пределами.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Кодекса распространилось по Европе и Латинской Америке, многие страны заимствовали его положения, а некоторые нормы продолжают действовать в современном законодательстве.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империи на покорённые народы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38150" y="1694700"/>
            <a:ext cx="4014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завоёванных территориях разрушались феодальные устои и вводились гражданские законы, способствуя формированию новых общественных и экономических отношений на базе равенства и прав.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4875" y="3376500"/>
            <a:ext cx="8357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континентальной блокады повышала напряжённость, что способствовало росту национального самосознания и антифранцузских настроений среди покорённых народов.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703950" y="1693225"/>
            <a:ext cx="393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торговли и отмена барьеров стимулировали экономический рост, однако рост налогового бремени и торговые ограничения вызвали сопротивление образованной части населения.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Пиренейская война: трудности и последствия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армия столкнулась с ожесточённым партизанским сопротивлением в Испании и Португалии, что значительно затруднило ведение военных действий и ослабило французские силы.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Франции превысили 200 тысяч солдат, что серьёзно подорвало её военную мощь и истощило ресурсы, необходимые для дальнейших кампаний в Европе.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в Пиренеях пригласил Великобританию активнее участвовать в континентальных войнах, увеличив давление на империю и способствуя началу общего противостояния.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7225" y="1330683"/>
            <a:ext cx="3007500" cy="29546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 на Россию: катастрофа 1812 года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830350" y="1514575"/>
            <a:ext cx="51393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1812 году армия Наполеона численностью свыше 600 тысяч человек вторглась в Россию, но подверглась множеству трудностей: нехватка припасов и суровые зимние условия серьёзно ослабили войска.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830275" y="3154300"/>
            <a:ext cx="51393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Тактика выжженной земли, применённая русской армией, вместе с активным сопротивлением заставили французов отступать, потеряв более 80% своих сил к окончанию кампании.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Отступление империи: Битва народов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неудачного похода в Россию великие европейские державы объединились для борьбы с Наполеоном, сформировав четвёртую коалицию против Франции.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битве при Лейпциге в октябре 1813 года французская армия понесла сокрушительное поражение, что ознаменовало начало глобального краха наполеоновской империи.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49236"/>
            <a:ext cx="4367247" cy="22134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1293" y="1149150"/>
            <a:ext cx="4318616" cy="22436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3" y="3537686"/>
            <a:ext cx="4318616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Отречение и ссылка на Эльбу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1814 году после вторжения союзных войск в Париж Наполеон отрёкся от престола и был сослан на остров Эльба, где провёл год в изгнании, несмотря на сохранение статуса императора.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51293" y="3537686"/>
            <a:ext cx="4318616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 дней и поражение при Ватерлоо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1815 году Наполеон бежал с Эльбы и временно восстановил власть. Его правление закончилось поражением в битве при Ватерлоо, после чего он был сослан на удалённый остров Святой Елены, где умер в 1821 году.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империи и последние дни Наполеона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Венский конгресс: новая Европа после Наполеона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131075" y="1095875"/>
            <a:ext cx="18864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1814 год — Созыв конгресса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31075" y="2834725"/>
            <a:ext cx="18864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Представители европейских держав собрались в Вене для установления мира и пересмотра границ после наполеоновских войн.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2323676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границ и династий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323676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 возвращены доконфликтные границы и восстановлены прежние монархии, что способствовало стабилизации политической системы.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516250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Установление баланса сил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516250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Провозглашён принцип баланса сил, чтобы предотвратить доминирование одной страны в Европе и сохранить мир.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708851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Священного союза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708851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Учреждён альянс монархов для защиты консервативного порядка и сдерживания революционных движений в будущем.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и спорные оценки Наполеона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Наполеон заложил основы современного гражданского законодательства, что способствовало упорядочиванию права и отмене сословных различий в обществе.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реформы в сфере образования и управления повысили эффективность государства и создали модели для многих европейских стран.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Наполеон критикуется за авторитаризм и войны, которые унесли миллионы жизней, а его правление вызывает противоречивые оценки.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образ остаётся символом решительности и преобразований, вызывая интерес и дебаты в исторической науке и культуре.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675" y="1225603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5156" y="1225603"/>
            <a:ext cx="234413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675" y="3203566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31899" y="3203566"/>
            <a:ext cx="200925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Наполеона в культуре и памяти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251675" y="172886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 Наполеоне представлены в известных фильмах, раскрывающих эпоху и характер императора в доступной форме для широкой аудитории.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781700" y="1177153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Кинематограф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649962" y="1728775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Романы и исторические рассказы, включая «Войну и мир», сохраняют память о событиях и их героях, формируя представление о времени.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5215437" y="1177153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51725" y="37095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 и драматические постановки посвящены нарративам Наполеоновской эпохи, подчеркивая эмоциональные и исторические аспекты.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781700" y="3157875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театр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649962" y="3709500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Европе и Франции сохранились монументы, посвящённые Наполеону, ставшие символами эпохи и туристическими объектами.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5215437" y="3157875"/>
            <a:ext cx="34767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Наполеона сформировала современные основы права, государственности и национальной самоидентификации, оказывая неизгладимое влияние на ход истории и культуру Европы.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Наполеона: наследие для будущих поколений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2026-05-11T00:03:54Z</dcterms:created>
  <dcterms:modified xsi:type="dcterms:W3CDTF">2026-05-11T00:03:54Z</dcterms:modified>
</cp:coreProperties>
</file>