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эволюционного процесса и его основные направления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сложный процесс формирования и разнообразия жизни на Земле.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идей Ламарка до синтетической теории XX века, эволюционные концепции развивались, объединяя генетику, палеонтологию и экологию для полного понимания изменений живых 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становления теории эволюции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характеризуется необратимыми изменениями в генофонде, что ведёт к появлению новых признаков и устойчивой адаптации популяций.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конечном итоге эволюция обусловливает образование новых видов и усложнение биологических структур в системах живого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признаков происходит постепенно, отражая накопленные микромутации и генетическую рекомбинацию в среде естественного отбора.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эволюционного процесса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прогресс выражается в расширении ареала и повышении численности видов, что позволяет им успешно конкурировать и адаптироваться к среде.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Регресс характеризуется сокращением популяций, сужением ареала и упрощением организмов, нередко приводящим к вымиранию при неблагоприятных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эволюции: прогресс и регресс
</a:t>
            </a:r>
            <a:endParaRPr lang="en-US" sz="2547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представляет значительные эволюционные новшества, повышающие общий уровень организации и обеспечивающие доступ к новым экологическим нишам.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— упрощение строения и функций, часто связанное с паразитизмом или малоподвижным образом жизни, приводящее к утрате некоторых органов.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— мелкие приспособления, способствующие выживанию в конкретных условиях без кардинальных изменений строения или функций организма.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отражают сложные взаимодействия организмов с окружающей средой и стратегиями выживания в природе.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Ароморфоз, идиоадаптация и дегенерация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примеры ароморфозов в истории жизни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фотосинтеза позволило растениям использовать солнечную энергию для синтеза органических веществ, обеспечив массовое заселение суши и основу пищевых цепей.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внутреннего оплодотворения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важный ароморфоз обеспечил защиту зародыша и расширение репродуктивных возможностей, что способствовало освоению разнообразных сред обитания.
</a:t>
            </a:r>
            <a:endParaRPr lang="en-US" sz="95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теплокровности у млекопитающих 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 позволила этим группам поддерживать постоянную температуру тела, адаптироваться к холодным регионам и активно вести образ жизни вне зависимости от внешних условий.
</a:t>
            </a:r>
            <a:endParaRPr lang="en-US" sz="8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проявляется в расхождении признаков у потомков общего предка, приводя к образованию новых видов с отличительными чертами.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вьюрков Дарвина на Галапагосских островах демонстрирует, как экологические условия формируют разнообразие клювов и пищевых предпочтений.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способствует увеличению биологического разнообразия и адаптивному расщеплению видов в разные экологические ниши.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как путь эволюции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возникает, когда разные виды независимо приобретают сходные черты, адаптируясь к одинаковым экологическим условиям.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Конвергенция: схожесть неродственных организмов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дельфинов и акул — классический пример, показывающий влияние водной среды на внешнее строение.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похожесть не свидетельствует о близком родстве, а отражает аналогичные приспособления к схожим функциям и средам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 — это развитие схожих признаков у родственных групп, эволюционирующих независимо, сохраняя исходные общие черты.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отражает исходное сходство анатомических структур и похожие экологические давления на родственные организмы.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копыт у лошадей и носорогов иллюстрирует, как близкие виды адаптируются параллельно к схожим условиям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 в эволюции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526" y="1394038"/>
            <a:ext cx="4426947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ведёт к усложнению и освоению новых экосред, идиоадаптация — к локальным приспособлениям, дегенерация — к упрощению при смене образа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определениях, примерах и значении трёх направлений эволюции.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ароморфоза, идиоадаптации и дегенерации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67" y="1161075"/>
            <a:ext cx="2005367" cy="24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844" y="1161075"/>
            <a:ext cx="2005367" cy="242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417" y="1161075"/>
            <a:ext cx="2005367" cy="2427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1991" y="1161075"/>
            <a:ext cx="2005367" cy="2427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491775" y="3906302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свидетельства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формы, например археоптерикс, демонстрируют эволюционные связи между классами животных. Ископаемые остатки раскрывают постепенные изменения в строении организмов на протяжении миллионов лет.
</a:t>
            </a:r>
            <a:endParaRPr lang="en-US" sz="727" dirty="0"/>
          </a:p>
        </p:txBody>
      </p:sp>
      <p:sp>
        <p:nvSpPr>
          <p:cNvPr id="14" name="Text 3"/>
          <p:cNvSpPr txBox="1"/>
          <p:nvPr/>
        </p:nvSpPr>
        <p:spPr>
          <a:xfrm>
            <a:off x="255832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Сравнительно-анатомические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рудиментарных органов и гомологичных структур у разных видов указывает на общее происхождение. Такие сходства доказывают историческую эволюцию независимо от среды.
</a:t>
            </a:r>
            <a:endParaRPr lang="en-US" sz="819" dirty="0"/>
          </a:p>
        </p:txBody>
      </p:sp>
      <p:sp>
        <p:nvSpPr>
          <p:cNvPr id="15" name="Text 4"/>
          <p:cNvSpPr txBox="1"/>
          <p:nvPr/>
        </p:nvSpPr>
        <p:spPr>
          <a:xfrm>
            <a:off x="462487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эмбрионального развития позвоночных схожи, что говорит о едином предке. Эти сходства не случайны, а отражают эволюционные процессы в организме.
</a:t>
            </a:r>
            <a:endParaRPr lang="en-US" sz="819" dirty="0"/>
          </a:p>
        </p:txBody>
      </p:sp>
      <p:sp>
        <p:nvSpPr>
          <p:cNvPr id="16" name="Text 5"/>
          <p:cNvSpPr txBox="1"/>
          <p:nvPr/>
        </p:nvSpPr>
        <p:spPr>
          <a:xfrm>
            <a:off x="6691425" y="3903125"/>
            <a:ext cx="20064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 до 98% совпадения ДНК человека и шимпанзе. Высокая степень гомологии указывает на близкое родство и эволюционные связи.
</a:t>
            </a:r>
            <a:endParaRPr lang="en-US" sz="8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по биологии,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периоды бурного роста и массовых вымираний, влияющих на биологическое разнообразие.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катастрофические события, общая тенденция — рост числа видов, что отражает устойчивость и адаптивность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видов во времени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стимулирует выживание организмов с благоприятными изменениями, увеличивая их шансы на размножение в конкретных условиях среды обитания.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постепенному накоплению полезных мутаций, что обеспечивает популяциям адаптивное преимущество и усовершенствование признаков с течением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отбора обусловливает динамические изменения генетического состава, влияя на разнообразие и устойчивость видов в экосистемах.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естественный отбор объясняется возникновение новых адаптаций и способность организмов эффективно реагировать на экологические вызовы.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контролируется человеком с целью закрепления желательных признаков у сельскохозяйственных культур и домашних животных, ускоряя их эволюционные изменения.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демонстрирует возможности целенаправленного изменения наследственности в сравнительно короткие сроки, что отличается от естественных эволюционных масштабов.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его эволюционное значение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вариации в ДНК, формируя основу для появления уникальных наследственных признаков и увеличения генетического разнообразия.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при половом размножении дает разнообразие генотипов, обеспечивая популяциям гибкость и адаптивность к изменениям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влияние мутаций и комбинативной изменчивости поддерживает эволюционный потенциал, способствуя развитию сложных биологических 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комбинативной изменчивости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Адаптация: примеры и механизмы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у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приобретают окраску и поведение, имитирующие ядовитые виды, что помогает им избегать хищников. Эта адаптация является результатом длительной эволюционной селекции.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восковой налет у растений уменьшают вероятность поедания и снижают потерю воды, что повышает шансы на выживание в сложных условиях среды.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у арктических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подшерсток и подкожный жир позволяют животным сохранять тепло в суровых климатических условиях, обеспечивая выживание и активность в экстремальных температурах.
</a:t>
            </a:r>
            <a:endParaRPr lang="en-US" sz="9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 взаимосвязь ключевых механизмов эволюции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эволюционного процесса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характеризуется изменениями внутри популяций и видов, такими как сдвиги частот аллелей и морфологических черт на коротких временных промежутках.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процессы, ведущие к возникновению новых таксонов выше вида, включая долгосрочные эволюционные преобразования и образование крупных групп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и микроэволюция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эволюции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идентификации видов и анализа наследственных связей на уровне ДНК, включая метод ДНК-баркодинга, что повышает точность классификации.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генетика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исследовать родственные отношения между организмами, сравнивая последовательности геномов и выявляя эволюционные закономерности.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геномика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Обрабатывает большие массивы генетических данных, облегчая анализ эволюционных процессов и моделирование изменений в популяциях.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ископаемых и останков помогает реконструировать древние этапы эволюции и подтверждать связь между видами в истории.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антропология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изучения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раскрывает фундаментальные принципы разнообразия жизни и актуально для медицины, биотехнологии и охраны природы, открывая новые горизонты научных исследований.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2026-05-10T00:34:12Z</dcterms:created>
  <dcterms:modified xsi:type="dcterms:W3CDTF">2026-05-10T00:34:12Z</dcterms:modified>
</cp:coreProperties>
</file>