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тела помогают английскому языку говорить образно и точно.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 о частях тела в английском языке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телесные идиомы важны в 8 классе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 помогают понимать живую речь, читать контекст и переводить смысл, а не отдельные слова.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идиома и чем она отличается от обычной фразы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925" y="1933400"/>
            <a:ext cx="22863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целиком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44925" y="2612600"/>
            <a:ext cx="22863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 — это устойчивое выражение, значение которого нельзя точно угадать по отдельным словам. Важен не буквальный перевод, а общий смысл фразы в речи.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332925" y="1933400"/>
            <a:ext cx="22863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332925" y="2612600"/>
            <a:ext cx="22863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 связаны с культурой языка и часто встречаются в разговорах, фильмах и текстах. Если понимать их буквально, легко ошибиться при чтении, аудировании и переводе.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488925" y="1933400"/>
            <a:ext cx="22863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английского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488925" y="2612600"/>
            <a:ext cx="22863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break a leg не связано с травмой и означает пожелание удачи. Keep an eye on значит присматривать за кем-то или чем-то, а не просто смотреть.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69203"/>
            <a:ext cx="4348200" cy="21229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тела и основные значения в идиомах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часть тела может передавать разные идеи в зависимости от выражения.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Телесные образы помогают говорить о внутреннем состоянии, действиях и отношениях человека без прямого описания.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body idioms; обобщение по типичным значениям в английском языке.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08" y="1059725"/>
            <a:ext cx="3289284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Head: мышление, решение и самообладание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290300" y="1367339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use your head призывает рассуждать разумно и не действовать наугад. В таких выражениях head часто связано с интеллектом, выбором и логичным поведением в сложной ситуации.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289925" y="1059714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Думать головой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291146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смыслу близки выражения ломать голову и терять голову, но совпадение не всегда полное. Поэтому при переводе нужно учитывать не только слова, но и всю ситуацию.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3983521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аналоги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290300" y="3316544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head over heels описывает очень сильное чувство, чаще всего любовь. Здесь важен не буквальный образ, а идея полной захваченности эмоциями и потери привычной устойчивости.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289925" y="3008919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 влюбиться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290300" y="2341942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keep your head означает не терять самообладание, даже если вокруг шумно или тревожно. Такой образ показывает, что контроль над собой в английском языке связан с головой.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289925" y="2034317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спокойствие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встречаются в телесных идиомах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Телесные образы помогают описывать не только действия, но и внутренние переживания, поэтому такие идиомы легко запоминаются.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выражений связано с мышлением и эмоциями; реже — с движением и повседневным действием.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телесных идиом в английском языке.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64119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Eyes: внимание, наблюдение и согласие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an eye on означает внимательно присматривать за человеком, вещью или ситуацией. В этой идиоме глаза символизируют не просто зрение, а постоянное внимание и осторожность.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Следить за чем-то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blink of an eye описывает действие, которое происходит почти мгновенно. Выражение подчёркивает, что через образ глаз английский язык часто передаёт скорость событий.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быстро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81650" y="3532486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 eye to eye означает полностью соглашаться друг с другом. Здесь eyes связаны уже не с наблюдением, а с пониманием, общим взглядом на проблему и отсутствием разногласий.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81650" y="3228938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согласие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3850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2320" y="3231228"/>
            <a:ext cx="428400" cy="342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0725" y="1728730"/>
            <a:ext cx="428400" cy="3427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Ears, mouth и tongue: слух и речь в общении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1563700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all ears означает полную готовность слушать собеседника. Оно часто используется в разговоре, когда человек заинтересован в новости, объяснении или чьём-то мнении.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 слушать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22325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a big mouth описывает человека, который говорит слишком много или раскрывает чужие секреты. Такое выражение показывает, как в английском языке речь связана с характером и ответственностью.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слишком болтливым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50725" y="21482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zip your lip означает замолчать и не рассказывать лишнего. Она напоминает, что слова могут влиять на доверие в группе, поэтому иногда важно вовремя остановиться.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Промолчать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значение идиомы по контексту
</a:t>
            </a:r>
            <a:endParaRPr lang="en-US" sz="2494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чтения и перевода телесных идиом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3700" y="3231228"/>
            <a:ext cx="428400" cy="342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470" y="3188538"/>
            <a:ext cx="428100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0725" y="1728730"/>
            <a:ext cx="428400" cy="34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1563700" y="36507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Lend a hand означает оказать помощь в деле или в трудной ситуации. В школьных текстах это выражение часто связано с совместной работой, поддержкой друзей и взаимовыручкой.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рядом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22325" y="36507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good hands описывает человека или дело, которому можно доверять. В этой фразе hands передают не физическое действие, а ощущение безопасности, заботы и уверенности в результате.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Надёжное место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150725" y="21482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hand значит рядом, в удобном месте или в нужный момент. Такая идиома особенно полезна, когда речь идёт о предметах, материалах или помощи, доступной сразу.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рукой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Hands: помощь, работа и надёжность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истории о сердце в английских идиомах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новой ученицы в классе всегда находились тёплые слова для других, и одноклассники быстро называли её человеком с heart of gold. Эта идиома подчёркивает не внешность, а характер. В английских историях так говорят о тех, кто умеет поддержать и пожалеть.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Добро, которое видно сразу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английского девочка повторяла слова вслух, пока не запомнила их без подсказки. Так она learned them by heart. Идиома показывает, что знание может стать прочным и личным, словно живёт внутри человека и помогает ему говорить свободнее.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 не слово в слово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важной контрольной мальчик начал нервничать и решил, что у него ничего не выйдет. Учитель напомнил: нельзя lose heart, если задача кажется сложной. Выражение связано с потерей бодрости и уверенности, а не с настоящим сердцем.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трудно не сдаваться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частей тела с эмоциями и качествами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 делают абстрактные качества более наглядными: через body language языка мы видим характер, настроение и поведение человека.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телесные образы описывают эмоции и мышление, потому что именно их проще передать через знакомые части тела.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телесных идиом, составлено для урока (2025)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392" y="-28725"/>
            <a:ext cx="4148616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Легко, медленно, неудачно: что говорят feet и legs
</a:t>
            </a:r>
            <a:endParaRPr lang="en-US" sz="2587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667595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на ногах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933655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on your feet описывает человека, который уже встал, активен и готов действовать. В текстах она часто показывает возвращение к обычному ритму после болезни, усталости или долгого ожидания.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3929120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Неудачный старт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195180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get off on the wrong foot говорит о плохом начале общения или совместной работы. Она подчёркивает, что первый шаг бывает важен, потому что задаёт тон дальнейшим отношениям.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798358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Тянуть время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3064417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drag your feet означает медлить и не спешить с решением. Оно помогает описать ситуацию, когда человек откладывает дело, хотя возможности начать уже есть, и это заметно окружающим.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2324753"/>
            <a:ext cx="4348200" cy="10934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Телесные идиомы и их русские значения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устойчивое значение выражения с привычным русским вариантом перевода: буквальный образ не всегда совпадает, но смысл можно передать точно.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смысл можно передать разными образами: важно понимать фразу целиком, а не переводить слова по отдельности.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телесных идиом, составлено для урока (2025)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похожие образы не всегда совпадают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27025" y="1447125"/>
            <a:ext cx="44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части тела в двух языках могут вести себя по-разному. Если переводить только отдельные слова, легко потерять настоящий смысл выражения и получить странный, неточный вариант.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26650" y="984925"/>
            <a:ext cx="44937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важнее слов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90300" y="4158600"/>
            <a:ext cx="44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выражение правильно, нужно посмотреть на предложение целиком. Контекст подсказывает, говорит ли автор о чувствах, поведении, страхе или просто о буквальном действии.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289925" y="3696400"/>
            <a:ext cx="44937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контексту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508663" y="2802863"/>
            <a:ext cx="44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 формируются внутри языка и культуры. Поэтому английская фраза может звучать естественно для носителя, но в русском ей соответствует совсем другой устойчивый оборот или привычное объяснение.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2508287" y="2340662"/>
            <a:ext cx="44937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привычка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 при понимании телесных идиом
</a:t>
            </a:r>
            <a:endParaRPr lang="en-US" sz="2324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по смыслу, контексту и словарю идиом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телесные идиомы в живом английском
</a:t>
            </a:r>
            <a:endParaRPr lang="en-US" sz="245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667595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фильмах и сериалах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933655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часто говорят идиомами, потому что так речь звучит естественно и эмоционально. По ним легко понять, кто уверен в себе, кто нервничает и кто старается поддержать других.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3929120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книгах и диалогах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195180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художественных текстах телесные идиомы помогают показать характер героя без длинных объяснений. Читатель видит не только действие, но и отношение персонажа к происходящему.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798358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песнях и заголовках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3064417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любят такие выражения за выразительность и короткую форму. Одна идиома может сразу создать настроение, а также сделать строку песни или название запоминающимся для слушателя.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части тела встречаются в идиомах чаще всего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полезно сначала запомнить самые частые образы, а затем переходить к редким, но важным выражениям.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head, eye и heart: они лучше всего подходят для описания мыслей, внимания и чувств.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телесных идиом, составлено для урока (2025)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телесные идиомы помогают учить английский
</a:t>
            </a:r>
            <a:endParaRPr lang="en-US" sz="262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Телесные идиомы добавляют в речь новые выражения, которые часто встречаются в текстах и диалогах. Они помогают запоминать не отдельные слова, а готовые смысловые блоки.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Расширяют словарь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7929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идиомы видно, как носители языка описывают эмоции, характер и поведение. Поэтому тема полезна не только для словаря, но и для понимания культуры общения.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929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Связывают язык и культуру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486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изучении идиом удобно искать русские аналоги и замечать различия в образах. Это развивает языковое чутьё и помогает точнее передавать смысл в переводе.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486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Упрощают сравнение языков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25043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учат не спешить с буквальным переводом. Ребёнок привыкает смотреть на соседние слова, ситуацию и настроение героя, прежде чем делать вывод.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25043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Тренируют понимание контекста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Телесные идиомы показывают, как английский язык превращает знакомые части тела в точные образы. Понимая их, восьмиклассники легче читают, слушают и говорят по-английски естественно.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в языке: яркие образы для мыслей и чувств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2026-05-31T05:57:22Z</dcterms:created>
  <dcterms:modified xsi:type="dcterms:W3CDTF">2026-05-31T05:57:22Z</dcterms:modified>
</cp:coreProperties>
</file>