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6975" y="606975"/>
            <a:ext cx="47331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Васильевич Исаковский: поэт, чьи стихи стали песнями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235500" y="2571750"/>
            <a:ext cx="3524100" cy="20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Исаковского легко запоминались и становились любимыми песнями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Исаковский жил в эпоху больших перемен: революций, войны и послевоенного восстановления. Его стихи выросли из жизни смоленской деревни и народной речи, поэтому в них личное чувство тесно связано с судьбой страны.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прошедший сквозь бурный XX век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деревне Глотовка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 год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января 1900 года Михаил Исаковский родился в деревне Глотовка Смоленской губернии. С самого начала его окружали крестьянский быт, труд и простая, но очень выразительная речь.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среда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крестьянской семье он рано увидел, как тесно связаны человек, земля и ежедневная работа. Эти впечатления позже стали основой многих его коротких и точных стихов.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впечатления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рассказы и деревенская речь сформировали его поэтический слух. Именно из этого мира выросли образы родного края, дороги, дома и человеческой памяти.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земской школе Исаковский получил первые знания, много читал и рано почувствовал интерес к слову. Учёба стала для него началом пути к литературе.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литературные опыты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учителем, а затем сельским корреспондентом помогла ему близко узнать повседневную жизнь людей. Он видел их заботы, речь и отношение к труду.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появились в смоленской печати. Уже тогда были заметны его главные черты: ясность, точность наблюдения и умение говорить просто о важном.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1700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литературной известности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столицу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1920-х годов Исаковский переехал в Москву и оказался в центре литературной жизни. Это расширило круг его читателей и открыло новые возможности для публикаций.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в известных изданиях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его стихи стали появляться в журналах и газетах с широкой аудиторией. Имя поэта стало быстро узнаваемым за пределами Смоленщины.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родной теме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успех, он не отказался от деревенского мира. В центре его творчества остались родная земля, труд, память и чувства простых людей.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поэтика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манера письма сохраняла спокойный тон и ясность. Именно это сделало стихи близкими и понятными читателям разного возраста.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Смоленщина в жизни и стихах поэта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Исаковского Смоленщина часто предстает как мир просёлочных дорог, полей и тихих деревень. Эти детали создают ощущение реального, узнаваемого пространства. Родной край у него не просто фон, а часть человеческой судьбы.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через родной край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помнят сердцем
</a:t>
            </a:r>
            <a:endParaRPr lang="en-US" sz="1434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Деревенские избы, дворы и тропинки в его поэзии связаны с памятью о детстве и близких людях. Через такие образы поэт показывает, как сильно человек привязан к месту, где вырос. Здесь особенно чувствуется тепло и простота.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источник силы
</a:t>
            </a:r>
            <a:endParaRPr lang="en-US" sz="1586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русская природа в стихах Исаковского не только красива, но и поддерживает человека. Поля, дороги и тишина родной земли помогают герою сохранять стойкость. Именно поэтому образ Смоленщины звучит так убедительно и искренне.
</a:t>
            </a:r>
            <a:endParaRPr lang="en-US" sz="112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и родной край в его стихах связаны с памятью, домом и ощущением внутренней опоры. Для поэта это не отвлечённое слово, а живая часть человеческой жизни.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Исаковского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любовь, верность и ожидание часто становятся главным содержанием лирического сюжета. Через простые ситуации Исаковский показывает глубокие чувства, понятные каждому читателю.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разлука в его текстах звучат особенно сдержанно и сильно. Поэт умеет говорить о боли без громких слов, поэтому его стихи трогают очень точно.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дорога и память о прошлом связывают человека с его судьбой и страной. Благодаря ясному ритму и песенной интонации эти темы легко запоминаются.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песни стали частью культурной памяти, а «Катюша» получила наибольшую известность.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по общеизвестной культурной узнаваемости произведений; точных количественных данных нет.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лидирует «Катюша»: именно она сильнее всего связана с образом поэта-песенника.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песни на стихи Исаковского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«Катюша» Исаковский написал в 1938 году. Позднее Матвей Блантер создал к нему музыку, и текст быстро превратился в одну из самых любимых песен.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«Катюша» — стихотворение, ставшее народной песней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песни — девушка, которая хранит верность любимому и ждёт его возвращения. Этот образ оказался близок очень разным людям, потому что в нём есть любовь, надежда и верность.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запоминается благодаря простой композиции, ясным образам и напевности. Именно поэтому «Катюша» стала не только известной, но и по-настоящему народной.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Великой Отечественной войны Исаковский писал о разлуке, утрате и надежде на возвращение домой. Его стихи передают тяжёлое военное время без лишнего пафоса.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«В лесу прифронтовом» и «Враги сожгли родную хату» показывают, как война ломает человеческую жизнь. При этом в них звучит сила духа и достоинство человека.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особенно внимательно относится к деталям и чувствам героев. Благодаря сдержанности и состраданию его военная лирика остаётся очень сильной и сегодня.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лирика и тема человеческой стойкости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095" y="1336325"/>
            <a:ext cx="3768210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сведения о творчестве М. В. Исаковского; годы создания указанных произведений.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известные тексты поэта и их место в культуре: от лирической «Катюши» до трагической военной памяти.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тексты Исаковского связаны с песенной лирикой и военным временем. В них особенно заметны темы любви, верности и памяти о войне.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Михаила Исаковского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Исаковский выбирал короткие, точные слова и строил строки так, чтобы смысл сразу был понятен. Благодаря этому его стихи легко читать и запоминать даже младшим школьникам.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Исаковского: простота, ритм, народная интонация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часто встречаются повторы, плавный ритм и мелодичность. Эти приёмы делают стихотворение похожим на песню и усиливают чувство, которое автор хочет передать.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почти не использовал сложные украшения, но добивался большой выразительности. Простота у Исаковского не бедность языка, а способ говорить о важном ясно, тепло и очень искренне.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Исаковского становилось песней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жизненное впечатление превращалось в текст, а затем — в широко известную песню.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Исаковский писал ясные и напевные тексты, а Блантер создавал к ним музыку, которая быстро запоминалась. Вместе они нашли редкое сочетание простоты и сильного чувства.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запомнился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песни легко входили в жизнь людей — их пели дома, на сцене и в армии. Этот союз показал, что удачное соединение слова и мелодии делает произведение по-настоящему народным.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Михаила Исаковского и Матвея Блантера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всё творчество поэта, а наиболее заметные мотивы, которые повторяются в его песнях и стихах.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наиболее известным стихам и песням М. В. Исаковского.
</a:t>
            </a:r>
            <a:endParaRPr lang="en-US" sz="967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лирики Исаковского — Родина и военная память. Остальные темы поддерживают их и делают образ человека более живым и полным.
</a:t>
            </a:r>
            <a:endParaRPr lang="en-US" sz="1132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Исаковского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19147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68518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песни Исаковского печатались большими тиражами и были хорошо известны читателям разных поколений. Его тексты легко входили в школьное чтение и домашнее прослушивание.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его произведения стали песнями, которые звучали по радио, на концертах и в семейном кругу. Именно через музыку имя поэта стало особенно узнаваемым.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лирические тексты Исаковского помогали людям сохранять память о трудных годах. В них слышны сочувствие, верность и уважение к человеческой стойкости.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простого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Исаковского ценили за точность чувств и ясность речи. Он умел говорить о сложном так, чтобы смысл был понятен, а настроение — сильным и запоминающимся.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поэта и значение его творчества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строки Исаковского звучат так естественно, что кажутся народными. Именно поэтому не все сразу вспоминают, что у этих песен есть конкретный автор.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Михаиле Исаковском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часто используют на уроках как пример союза литературы и музыки. В них видно, как короткое стихотворение может превратиться в известную песню.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умел говорить и с городскими, и с деревенскими читателями. Его простые образы были понятны школьникам, фронтовикам и всем, кто ценит искренность.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706" y="1334925"/>
            <a:ext cx="3203437" cy="271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В. Исаковском; основные даты жизни и творчества.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этапы жизни поэта и то, как они связаны с историей страны.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Исаковского тесно связана с историей XX века. Каждая его творческая стадия отражает время, в которое он жил и писал.
</a:t>
            </a:r>
            <a:endParaRPr lang="en-US" sz="1244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Исаковский важен для современного школьника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855575" y="1226875"/>
            <a:ext cx="69210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открывают Исаковского как поэта, чьи стихи легко читать и запоминать. Это помогает увидеть, что литература может быть простой по форме и глубокой по смыслу.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223075" y="2147142"/>
            <a:ext cx="65535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песен и стихов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рассматривают его тексты о Родине, верности и войне. Через них легче понять чувства людей прошлого и язык, которым они говорили о важном.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9700" y="3067408"/>
            <a:ext cx="6066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Исаковского помогают обсудить, почему нужно помнить трудные страницы истории. В его стихах война показана не как сухой факт, а как человеческая боль.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63600" y="3987675"/>
            <a:ext cx="56130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становится ясно, что поэзия может соединять поколения. Поэтому Исаковский остаётся важным: он учит уважать дом, труд, близких и народную память.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поэт народной песни и памяти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Исаковский показал, что простые слова могут звучать очень сильно. Его стихи о любви, войне и Родине стали частью общей памяти и до сих пор трогают сердца.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2026-05-22T13:58:51Z</dcterms:created>
  <dcterms:modified xsi:type="dcterms:W3CDTF">2026-05-22T13:58:51Z</dcterms:modified>
</cp:coreProperties>
</file>