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как форма организации процедурной информации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превращает «что делать» в точную последовательность шагов для предсказуемого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алгоритмы в 10 классе — в центре информатики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базовая модель решения задач и фундамент программирования. Он проявляется в сортировке, поиске, обработке чисел, маршрутах и управлении устройствами. В школе алгоритмический подход развивает логическое мышление и структуру программ для будущих языков Python, C++ или Pascal.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информация отвечает на вопрос, как выполнить действие или получить результат. Она задаёт порядок операций, условия переходов между шагами и ограничения, чтобы завершение происходило по определённому критерию.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отвечают на вопрос, что именно дано: числа, тексты, таблицы, списки, изображения и другие сведения. Они служат исходным материалом, который затем обрабатывается процедурой.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процедурная информация часто оформляется как инструкция, рецепт, правило, алгоритм или программа. Такая запись делает действия воспроизводимыми, а результат — проверяемым для разных исполнителей.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информация и ее отличие от данных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алгоритма на примере блок-схемы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логика алгоритма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алгоритм опирается на исходные данные, затем выполняет последовательность действий, при необходимости проверяет условия и получает результат. Часто также требуется выбор пути или повторение действий, чтобы алгоритм завершился корректно.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блоки и их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блок-схем используют стандартные обозначения: овал для начала и конца, прямоугольник для действия, ромб для условия, параллелограмм для ввода и вывода. Благодаря такой форме запись наглядно отражает логику без лишних объяснений.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алгоритм одинаково хорошо работает при корректных входных данных: он не «подсказывает» исполнителю и не допускает произвольных трактовок.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алгоритма: что делает решение надёжным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перечисленных свойств отличает алгоритм от набора советов: появляется однозначность, завершение и применимость к классу задач.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 (теоретическая модель свойств алгоритма, без привязки к экспериментальным данным).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3317388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алгоритмы в школе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 подходит для простых бытовых процедур и помогает быстро обсудить идею. Но формулировки могут звучать по-разному, поэтому для строгого решения важна последующая формализация.
</a:t>
            </a:r>
            <a:endParaRPr lang="en-US" sz="889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показывает структуру: ввод, действия, условия, повторения и вывод результата. Такой формат удобен для анализа логики и поиска ошибок в ветвлениях и циклах.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Графически, блок-схемами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 передаёт структуру будущей программы, сохраняя человеческую читаемость. Он помогает описать алгоритм без строгого синтаксиса конкретного языка и проверить ход рассуждений.
</a:t>
            </a:r>
            <a:endParaRPr lang="en-US" sz="961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Псевдокод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на формальном языке устраняет двусмысленности: каждая команда однозначно интерпретируется исполнителем. Компьютер может выполнить алгоритм автоматически и проверить результат на множестве входов.
</a:t>
            </a:r>
            <a:endParaRPr lang="en-US" sz="849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программирования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 и переход к алгоритму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разработки: от требований к проверяемой записи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 выполняет команды строго по порядку: «сделай первое, затем второе». В нём нет ветвлений и повторений, поэтому итог обычно приходит после последовательности шагов.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Разветвляющийся алгоритм выбирает один из нескольких путей в зависимости от условия. Логика решения проявляется в проверке признака и последующем выполнении нужной ветви.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Циклический алгоритм повторяет действия несколько раз или до выполнения условия. Его смысл — управлять повторяемыми операциями, например проходом по списку или пересчётом, пока не достигнут критерий.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алгоритмов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980" y="1531350"/>
            <a:ext cx="4202439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алгоритмов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из школьной темы об алгоритмических структурах.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структуры помогают организовать решение и объяснить, почему оно даёт именно тот результат.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результат можно описать по-разному, но базовая форма определяется поведением задачи: выбор пути, повторение или их сочетание.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навигаторе устройство действует по алгоритмической логике: получает исходные данные, оценивает ограничения и выбирает маршрут, а затем корректирует его при изменении условий. В результате вы получаете один и тот же понятный сценарий действий, даже если обрабатывается много факторов.
</a:t>
            </a:r>
            <a:endParaRPr lang="en-US" sz="1089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Навигация: маршрут как последовательность решений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доставки: процедура от корзины до статуса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Онлайн-покупки и приложения доставки работают как цепочка алгоритмических шагов: оформление, подтверждение, сборка заказа и отслеживание статуса. Фиксированный порядок действий помогает разным участникам и системам получать ожидаемый результат без путаницы.
</a:t>
            </a:r>
            <a:endParaRPr lang="en-US" sz="1117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 повседневной жизни и цифровой среде
</a:t>
            </a:r>
            <a:endParaRPr lang="en-US" sz="17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оценивают не только количеством шагов, но и тем, насколько быстро алгоритм достигает результата при разных объемах входных данных.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алгоритма и сравнение решений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 изменении условий преимущество смещается: один метод выигрывает на малых данных, другой — при больших и повторяющихся запросах.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иллюстрации (количественные значения условны)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и система команд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всегда «адресован» исполнителю: человеку, роботу, учебной модели, микроконтроллеру или программе. Без указания исполнителя команды остаются неясными и не могут быть выполнены.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команд задает, какие действия доступны исполнителю, и в каком виде их нужно формулировать. Команда должна быть выполнима без догадок и дополнительных условий «по смыслу».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один и тот же алгоритм работал, его запись должна учитывать ограничения исполнителя: допустимые операции, формат данных, порядок команд и условия переходов.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исполнителем часто выступает человек по правилам или компьютерная программа. Поэтому особое внимание уделяют однозначности команд и корректной проверке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корректности алгоритма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логику решения на допустимых исходных данных: полнота, однозначность, переходы, отсутствие «вечных» повторений, тесты на обычных и крайних случаях.
</a:t>
            </a:r>
            <a:endParaRPr lang="en-US" sz="8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 программа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Формулируют цель, исходные данные и требуемый результат. Здесь же выбирают модель решения, не зависящую от конкретного языка программирования.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алгоритма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оформляют так, чтобы его мог выполнить исполнитель: шаги, условия, повторения, команды ввода и вывода. Логика остается общей для разных реализаций.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в программе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формальном языке программирования вводят переменные, используют операторы, условные конструкции и циклы. Программа связывает логику алгоритма с конкретным кодом.
</a:t>
            </a:r>
            <a:endParaRPr lang="en-US" sz="1374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отладка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Тестируют программу на типовых и крайних данных. При необходимости корректируют код, сохраняя исходную идею решения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меняет порядок элементов так, чтобы дальнейшие проверки выполнялись быстрее; выгода особенно заметна при множественных запросах к одним и тем же данным.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сортировка как примеры алгоритмов обработки данных
</a:t>
            </a:r>
            <a:endParaRPr lang="en-US" sz="2051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запросов мало, затраты на сортировку могут «не окупиться». При большом числе обращений выигрывает подготовка данных перед поиском.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(зависимости зависят от реализации и структуры данных)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алгоритмов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ошибки в ветвлениях: двусмысленное условие, неверный порядок действий в «ветках» или использование параметров, которые не были определены заранее.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группа проблем связана с циклами: пропуск условия завершения, отсутствие выхода из повторения и несовпадение действий с возможностями исполнителя, что ведет к неверному результату или зависанию.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053" y="1515502"/>
            <a:ext cx="236389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алгоритмов в разных областях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из школьного курса информатики и практик из повседневной сферы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распознается по роли: в каждой области он организует действия, задает последовательность шагов и обеспечивает ожидаемый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Схожая логика алгоритма проявляется независимо от темы: входные условия определяют выбор шагов, а результат становится проверяемым.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Алгоритмическое мышление как учебный навык
</a:t>
            </a:r>
            <a:endParaRPr lang="en-US" sz="2244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сформулировать, что именно нужно получить, и какие исходные данные для этого требуются. Это задает рамки алгоритма и помогает избежать «решения не той задачи».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выделять части решения и соединять их в единую последовательность. Чем яснее подзадачи, тем проще проверять каждый шаг и исправлять ошибки.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 подзадачи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однотипные операции и выражать их через циклы или повторения. Такой подход делает решение короче, понятнее и устойчивее к изменениям входных данных.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повторяющихся действий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продумывать, какие шаги выполняются до каких, и где требуется ветвление по условиям. Это развивает логичность и помогает управлять сложностью решения.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порядка выполнения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тестирование решения на разных примерах, включая крайние случаи. Проверка поддерживает корректность алгоритма и формирует привычку критически оценивать ход работы.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процедурной информации к автоматизации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Процедуру можно автоматизировать, когда действия выражены точно, однозначно и в конечном числе шагов.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универсальный язык организации действий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превращает процедуру в строгую последовательность шагов: обеспечивает однозначность, воспроизводимость и проверяемость, а значит — открывает путь к автоматизации. В 10 классе это фундамент программирования и цифровых систем.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2026-05-14T12:27:47Z</dcterms:created>
  <dcterms:modified xsi:type="dcterms:W3CDTF">2026-05-14T12:27:47Z</dcterms:modified>
</cp:coreProperties>
</file>