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 углам доказать, что прямые параллельны?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окружают нас в тетрадях, чертежах, на дорогах и в конструкции предметов. В 7 классе их удобно изучать через углы при секущей: так проще проверять параллельность и делать строгие доказательства.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параллельными прямыми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общих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 плоскости называют параллельными, если они не пересекаются и не имеют общих точек. На чертежах это записывают как a ∥ b.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третья прямая пересекает две прямые, она называется секущей. Именно она образует пары углов, по которым проверяют, можно ли считать прямые параллельными.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пересечении секущей возникают особые пары углов: накрест лежащие, соответственные и односторонние внутренние. Сравнивая их, можно сделать вывод о параллельности.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доказать параллельность, достаточно найти одну подходящую пару углов и проверить нужное условие. Это помогает решать задачи быстро и без лишних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рождаются восемь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секущая пересекает две прямые, в двух точках пересечения образуется по четыре угла. В сумме получается восемь углов, и каждый из них связан с другими по своему положению. Именно поэтому на рисунке важно не терять ориентир. Чтобы не запутаться, пары часто выделяют одинаковыми цветами или номерами.
</a:t>
            </a:r>
            <a:endParaRPr lang="en-US" sz="1139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углы стоят в одинаковом положении, другие — по разные стороны секущей, а третьи находятся внутри между прямыми. Такое разделение помогает сразу понять, какие именно углы нужно сравнить. На аккуратной схеме это видно особенно хорошо: одинаковые пары легко заметить с первого взгляда.
</a:t>
            </a:r>
            <a:endParaRPr lang="en-US" sz="1139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Секущая и восемь углов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углам при пересечении секущей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параллельны ли прямые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7212" y="1838326"/>
            <a:ext cx="1967924" cy="27049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признак: накрест лежащие углы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они находятся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 расположены по разные стороны секущей и между двумя прямыми. Если мысленно провести линии через них, получится форма «крест-накрест», откуда и произошло название.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такая пара углов равна, то две прямые параллельны. Этот признак часто используют в задачах со стандартной схемой, где нужные углы легко найти по положению.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применять в решении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нужную пару, затем сравнивают её значения и обязательно записывают вывод. В школьных задачах удобно обозначать углы номерами, например 3 и 5 или 4 и 6.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работают через сравнение углов при секущей, но проверяют разные отношения между ними.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из трёх способов достаточно, чтобы строго доказать параллельность прямых в задаче.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в сравнении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72467" y="1838326"/>
            <a:ext cx="1812075" cy="270490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признак: соответственные углы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1343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занимают одинаковое место относительно секущей и двух прямых. Если один расположен, например, сверху слева, то и второй находится сверху слева.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6214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срабатывает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соответственные углы равны, можно сделать вывод, что прямые параллельны. Это особенно удобно, когда на рисунке углы отмечены одинаковыми дугами или одинаковыми числами.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19000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признак часто используют в чертежах и схемах, где нужно быстро сравнить углы без дополнительных построений. Он помогает работать аккуратно и не перепутать нужные пары.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сумма, которая показывает, что прямые параллельны.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односторонние внутренние углы в сумме дают развёрнутый угол, параллельность можно доказать без измерения прямых.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углы сравнивают и какой вывод получают в каждом случае.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позволяют доказать параллельность через углы при секущей.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параллельности в одной таблице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60" y="1846541"/>
            <a:ext cx="542108" cy="5421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192" y="1846541"/>
            <a:ext cx="542108" cy="5421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246" y="1838242"/>
            <a:ext cx="488869" cy="55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виды углов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6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углы расположены между прямыми, но по разные стороны секущей. Именно их сравнивают, когда проверяют первый признак параллельности и ищут основание для строгого доказательства.
</a:t>
            </a:r>
            <a:endParaRPr lang="en-US" sz="1705" dirty="0"/>
          </a:p>
        </p:txBody>
      </p:sp>
      <p:sp>
        <p:nvSpPr>
          <p:cNvPr id="9" name="Text 3"/>
          <p:cNvSpPr txBox="1"/>
          <p:nvPr/>
        </p:nvSpPr>
        <p:spPr>
          <a:xfrm>
            <a:off x="3587920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 стоят в одинаковом положении у обеих точек пересечения. Если один из них расположен, например, сверху слева, то второй занимает такое же место относительно секущей.
</a:t>
            </a:r>
            <a:endParaRPr lang="en-US" sz="1716" dirty="0"/>
          </a:p>
        </p:txBody>
      </p:sp>
      <p:sp>
        <p:nvSpPr>
          <p:cNvPr id="10" name="Text 4"/>
          <p:cNvSpPr txBox="1"/>
          <p:nvPr/>
        </p:nvSpPr>
        <p:spPr>
          <a:xfrm>
            <a:off x="6817082" y="2497015"/>
            <a:ext cx="1968113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углы лежат между прямыми и находятся по одну сторону секущей. Их удобно узнавать по расположению внутри полосы между прямыми и по условию суммы 180°.
</a:t>
            </a:r>
            <a:endParaRPr lang="en-US" sz="17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запись решения в задаче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линии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рисунке отмечают две прямые буквами a и b, а секущую обозначают буквой c. Это помогает точно ссылаться на нужные элементы чертежа без лишних объяснений.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Выделяют нужные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пару углов, которая подходит под один из признаков. На схеме полезно отметить их дугами, цифрами или цветом, чтобы сразу было видно, какие именно углы сравнивают.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формулируют проверку: углы равны или их сумма составляет 180°. Важно указать не только число, но и вид углов, иначе доказательство останется неполным.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выполнено, записывают заключение a ∥ b. Затем при необходимости используют это свойство для нахождения остальных углов, опираясь на равенство или развернутый угол.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каждый шаг занимает всего одно короткое действие, поэтому решение получается компактным и понятным даже в сложных чертежах.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переводят задачу в короткую последовательность действий: распознать углы, проверить условие и получить ответ без лишних вычислений.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7 класса; учебные задачи на признаки параллельности прямых.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признаки помогают сократить решение задачи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8776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уже параллельны, то накрест лежащие углы при секущей имеют одинаковую величину. Это свойство удобно использовать, когда нужно найти неизвестный угол по готовому чертежу.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55693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равны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параллельных прямых соответствующие углы также равны, потому что занимают одинаковое положение относительно секущей. Такое сравнение часто помогает быстро проверить построение и сделать вывод.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52608" y="1964054"/>
            <a:ext cx="2632617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даёт 180°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Односторонние внутренние углы при параллельных прямых являются дополнительными, то есть в сумме составляют 180°. Это правило позволяет находить угол, если известен только его сосед по секущей.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утверждения о параллельных прямых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чертежом и углами при секущей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признаки параллельности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задачах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виды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внутренние углы принимают за внешние, хотя они расположены по разные стороны прямых. Из-за этого ученик выбирает неверный признак и получает ошибочный вывод.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не ту секущую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чертеже несколько пересечений, нужно сравнивать углы только при одной и той же секущей. Иначе углы могут оказаться несвязанными и доказательство потеряет смысл.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формулировку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∥ b без объяснения выглядит незавершённой. В решении обязательно нужно указать, какие углы сравнивались и какое условие было выполнено: равенство или сумма 180°.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отмечают углы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выделить нужные углы на схеме, легко запутаться в обозначениях. Аккуратная разметка помогает избежать ошибок и делает доказательство понятным для 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параллельных прямых в жизни и черчении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Черчение и схемы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параллельные линии нужны для точных контуров, аккуратных рамок и правильного расположения деталей. Без них сложно сохранить пропорции и одинаковое направление элементов.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78873" y="1942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планы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планах зданий параллельность помогает показывать стены, коридоры и элементы разметки. Это делает схему понятной и позволяет точно переносить размеры на бумагу.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разметка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дороге параллельные линии используют для полос движения, переходов и направляющих знаков. Они помогают водителям ориентироваться и поддерживают порядок на проезжей части.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78873" y="3466177"/>
            <a:ext cx="3677709" cy="1090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 в клетку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клетчатой тетради параллельные линии легко заметить по одинаковому направлению клеток. Такой фон удобно использовать для построений, когда важно выдерживать ровные расстояния.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подобных задачах один угол часто находят сразу по равенству, а второй — через дополнительность к развернутому углу.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углы равны или в сумме дают 180°, можно быстро восстановить неизвестное значение и проверить правильность чертежа.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школьных задач по геометрии 7 класса; значения 65° и 115° иллюстрируют связь дополнительных углов.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неизвестных углов по признакам параллельности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темы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87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доказывают углами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установить параллельность прямых, рассматривают углы при секущей. Именно их сравнение даёт строгий и наглядный способ проверить взаимное положение прямых.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97550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используются три условия: равные накрест лежащие углы, равные соответственные углы и сумма односторонних внутренних углов 180°. Любое из них достаточно для вывода о параллельности.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636349" y="2497025"/>
            <a:ext cx="2148816" cy="20462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дальнейших задач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не только в доказательствах, но и в вычислении углов и построениях. Поэтому признаки параллельности остаются одной из самых важных тем школьной геометрии.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работают признаки параллельности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связывают чертёж и строгий вывод: достаточно правильно узнать вид углов и проверить условие, чтобы быстро доказать параллельность и продолжить решение геометрической задачи.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2026-05-28T23:54:49Z</dcterms:created>
  <dcterms:modified xsi:type="dcterms:W3CDTF">2026-05-28T23:54:49Z</dcterms:modified>
</cp:coreProperties>
</file>