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математике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Считаем, сравниваем и решаем шаг за шагом.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порядок в счёте?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не сбиваться, не пропускать числа и уверенно работать с примерами. В математике он нужен на каждом шаге: в устном счёте, в тетради и даже в задачах по картинке.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80906"/>
            <a:ext cx="48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идеи о порядке чисел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ряду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числовом ряду стоят одно за другим: 1, 2, 3, 4, 5. Каждое следующее число больше предыдущего на один, поэтому счёт идёт без пропусков.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 по-разному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называют по возрастанию и по убыванию. Если двигаться вперёд, ряд растёт, а если назад — уменьшается. Так легче замечать, где число стоит в ряду.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есть соседи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есть сосед слева и сосед справа. Зная их, ребёнок быстрее находит нужное число и увереннее ориентируется в ряду, будто читает знакомую дорожку.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числа в 1 классе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число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 числами от 1 до 10, а потом переходят дальше. Важно не только назвать цифру, но и узнать её среди других. Это тренирует внимание и память.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число и количество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становится понятным, когда ребёнок видит его в предметах. Один мяч, три кубика или пять карандашей помогают сразу связать знак и количество. Так математика выглядит совсем не страшно.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 двух направлениях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Вперёд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от меньшего числа к большему: 1, 2, 3, 4, 5. Такой счёт нужен каждый день, когда нужно назвать числа без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счёт уверенный и ровный, числа не путаются. Обратный ход особенно полезен, когда нужно быстро проверить, не нарушен ли числовой ряд.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счёт разворачивается в обратную сторону: 5, 4, 3, 2, 1. Это помогает лучше запомнить порядок чисел и подготовиться к вычитанию.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в числовом ряду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место числа и проверить соседей.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соседние числа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слева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слева показывает число, которое стоит перед данным. Если известно, что рядом есть предыдущее число, проще не путаться в счёте и быстрее находить нужную цифру.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справа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справа стоит после числа и всегда больше его на один. Это удобно проверять, когда ребёнок ищет место числа в ряду или сравнивает два значения.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ориентир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соседей помогает почти мгновенно понять, где находится число. Для первоклассника это как маленькая карта: сначала, потом и следом — всё становится яснее.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 знаками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сравнения записывают знаками больше, меньше и равно. Они работают как маленькие помощники: 3 &lt; 5, 6 &gt; 2, 4 = 4. Ошибся со знаком — и смысл уже другой.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что больше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сравнивают, сразу видно их порядок. Большое число стоит правее в ряду, а меньшее — левее. Поэтому сравнение помогает не только считать, но и понимать расположение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 счёте предметов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предметы по одному и не торопись. Каждый предмет должен попасть в счёт только один раз, иначе ответ получится неверным, как будто один мяч внезапно удвоился.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пропускай предметы, даже если они стоят далеко или немного спрятаны. Лучше вести взгляд по ряду спокойно и последовательно, чтобы ничего не потерялось по дороге.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себя после счёта: если предметы закончились, количество должно совпасть с числом в ответе. Такой порядок делает счёт точным и помогает не путать картинки.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записи чисел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формой цифры. Если она написана чётко, число не перепутают с другим, а тетрадь не превратится в загадку для смельчаков.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 место между заданиями и не лепи всё в одну линию. Так страница остаётся понятной, а искать пример глазами становится гораздо легче.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число на нужной строке или в клетке, не сдвигая его в сторону. Тогда запись выглядит аккуратно, и учителю легко её прочитать без лишних догадок.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допустил ошибку, исправляй её аккуратно, без лишних чёрточек и клякс. Чистая запись помогает сосредоточиться на решении, а не на художественном беспорядке.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правильному 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решения простого примера в 1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9427" y="1653906"/>
            <a:ext cx="3645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468" y="1653906"/>
            <a:ext cx="42525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 простых примерах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внимательно смотрит на запись, чтобы понять, какие числа и знаки стоят в примере. Это помогает не торопиться и сразу заметить, что именно нужно сделать.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правилу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действие, которое записано первым. Если в примере есть картинки, они подсказывают, что нужно сложить или убрать, а не угадывать ответ наугад.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читают ещё раз и сверяют с примером. Такая привычка помогает заметить ошибку сразу, пока она не убежала в тетрадь, как шустрый карандаш.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порядок на парте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лежит на своём месте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тетрадь открыта на нужной странице, ученик не тратит время на поиски и быстрее начинает работу. Чистое место вокруг помогает сосредоточиться на задании, а не на горе лишних вещей.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открыт вовремя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учебник подсказывает нужное задание и помогает сверяться с образцом. Когда на парте порядок, всё нужное видно сразу, а урок идёт ровно и без лишней суеты.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ластик рядом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 и ластик лежат под рукой, исправление ошибки занимает несколько секунд. Ребёнок спокойно пишет дальше, не отвлекаясь и не заглядывая под книги, как маленький кладоискатель.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78221" y="3144761"/>
            <a:ext cx="33075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тоже любят порядок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сложения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показывает, что числа нужно соединить или прибавить. Если поставить его не на своё место, пример станет другим, а ответ уже не будет верным.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вычитания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говорит, что нужно убрать часть предметов или уменьшить число. Он помогает понять действие сразу, поэтому менять его на другой знак нельзя.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равно, больше и меньше показывают, как числа стоят друг относительно друга. Один неверный знак меняет смысл записи, и задача начинает путаться, как носок без пары.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геометрических фигурах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можно выстраивать по размеру: от маленькой к большой или наоборот. Так легче замечать, чем один круг отличается от другого, и сравнивать предметы без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фигуры удобно располагать по цвету. Ребёнок быстро находит одинаковые и разные элементы, учится внимательно смотреть на картинку и не пропускать важные детали.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сравнивать фигуры и по числу сторон. Квадрат, прямоугольник и треугольник помогают запоминать признаки, а круг показывает, что не у каждой фигуры есть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порядок в тетради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аккуратной записи на уроке математики.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порядку в математике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мешает внимательно считать и смотреть на запись. Из-за неё ребёнок может пропустить число, перепутать шаги решения или забыть проверить ответ в конце.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 знакам часто меняет смысл примера. Плюс легко спутать с минусом, а знак сравнения — с равенством, и тогда ответ получается неверным.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в тетради тоже создаёт проблемы. Когда числа написаны неровно, труднее найти нужную строчку, исправить ошибку и понять, где началось решение.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Похожиe цифры и соседние числа могут сбить с толку. Если не следить за порядком, 6 и 9 или 3 и 8 легко перепутать.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правила математического порядка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предметы по одному и не трогай каждый дважды. Так получается точное количество, а ошибка не прячется среди яблок, кубиков и палочек.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всегда смотри на знак и проверяй соседние числа. Эти короткие шаги экономят время и делают работу спокойной, как ровный школьный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цифры аккуратно, на строке или в клетке, чтобы они были понятны. Чистая запись помогает быстро найти ответ и не перепутать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— помощник на каждом шаге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делает математику понятной: помогает считать, сравнивать, решать примеры и аккуратно записывать ответы. Если идти шаг за шагом, учиться становится проще и даже веселее.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2026-05-20T14:28:19Z</dcterms:created>
  <dcterms:modified xsi:type="dcterms:W3CDTF">2026-05-20T14:28:19Z</dcterms:modified>
</cp:coreProperties>
</file>