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Making polite invitations: вежливые приглашения на уроке английского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приглашать вежливо, ясно и по-английски.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помогает попросить человека прийти, присоединиться к делу или провести время вместе. Такие фразы нужны в разговоре, сообщениях, открытках и школьных диалогах — от дня рождения до похода в кино.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приглашения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18" y="3025214"/>
            <a:ext cx="324000" cy="25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99" y="299281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348" y="2992814"/>
            <a:ext cx="324000" cy="32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939" y="16078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1038" y="1575494"/>
            <a:ext cx="283500" cy="324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вежливое приглашение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52581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приглашение обычно начинается с приветствия и имени собеседника. Это сразу делает речь личной, доброжелательной и показывает уважение к человеку, которого вы хотите пригласить.
</a:t>
            </a:r>
            <a:endParaRPr lang="en-US" sz="1076" dirty="0"/>
          </a:p>
        </p:txBody>
      </p:sp>
      <p:sp>
        <p:nvSpPr>
          <p:cNvPr id="12" name="Text 2"/>
          <p:cNvSpPr txBox="1"/>
          <p:nvPr/>
        </p:nvSpPr>
        <p:spPr>
          <a:xfrm>
            <a:off x="96064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обращение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248499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добавить, кто будет присутствовать, что взять с собой или есть ли особые условия. Такие уточнения делают приглашение понятным и помогают собеседнику заранее подготовиться.
</a:t>
            </a:r>
            <a:endParaRPr lang="en-US" sz="1076" dirty="0"/>
          </a:p>
        </p:txBody>
      </p:sp>
      <p:sp>
        <p:nvSpPr>
          <p:cNvPr id="14" name="Text 4"/>
          <p:cNvSpPr txBox="1"/>
          <p:nvPr/>
        </p:nvSpPr>
        <p:spPr>
          <a:xfrm>
            <a:off x="6683330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детали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8334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времени и места приглашение остаётся неполным. Эти детали помогают быстро принять решение и избежать недоразумений, особенно если встреча проходит после уроков или в другом месте.
</a:t>
            </a:r>
            <a:endParaRPr lang="en-US" sz="1076" dirty="0"/>
          </a:p>
        </p:txBody>
      </p:sp>
      <p:sp>
        <p:nvSpPr>
          <p:cNvPr id="16" name="Text 6"/>
          <p:cNvSpPr txBox="1"/>
          <p:nvPr/>
        </p:nvSpPr>
        <p:spPr>
          <a:xfrm>
            <a:off x="381817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место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5077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вопрос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15939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приглашение звучит мягче, если использовать выражения please, would you like to или I’d like to invite you. В конце полезно спросить, удобно ли человеку прийти.
</a:t>
            </a:r>
            <a:endParaRPr lang="en-US" sz="1076" dirty="0"/>
          </a:p>
        </p:txBody>
      </p:sp>
      <p:sp>
        <p:nvSpPr>
          <p:cNvPr id="19" name="Text 9"/>
          <p:cNvSpPr txBox="1"/>
          <p:nvPr/>
        </p:nvSpPr>
        <p:spPr>
          <a:xfrm>
            <a:off x="1950788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назвать, куда именно вы приглашаете: на праздник, прогулку, матч или школьное мероприятие. Затем важно указать дату, чтобы собеседнику было легко понять, о каком дне идёт речь.
</a:t>
            </a:r>
            <a:endParaRPr lang="en-US" sz="1075" dirty="0"/>
          </a:p>
        </p:txBody>
      </p:sp>
      <p:sp>
        <p:nvSpPr>
          <p:cNvPr id="20" name="Text 10"/>
          <p:cNvSpPr txBox="1"/>
          <p:nvPr/>
        </p:nvSpPr>
        <p:spPr>
          <a:xfrm>
            <a:off x="238562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и дата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приглашение может звучать резко или доброжелательно — всё зависит от слов выбора.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please, would you like, if you are free и we’d love смягчают тон и делают приглашение уважительным.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вежливого общения в английском языке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Невежливо и вежливо: как меняется фраза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приглашения: friendly and polite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please, I’d be happy и you’re welcome to делают приглашение тёплым и спокойным. Они помогают звучать естественно и не давят на собеседника.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Дружелюбные слова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if you can или would you like to показывают, что человек сам решает, соглашаться или нет. Это делает общение более вежливым и доброжелательным.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выбору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общения лучше использовать простые и понятные предложения. Короткая форма звучит живо, легко запоминается и подходит для устного разговора после уроков.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хорошее приглашение может прозвучать грубо, если говорить слишком резко. Спокойный тон и дружелюбный взгляд помогают создать приятную атмосферу в разговоре.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интонация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учитывать интересы и занятость человека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понять, свободен ли собеседник. В английской речи для этого подходят вопросы Are you free on Saturday? и Can you make it? Они помогают не предлагать неудобное время.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время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событие подходит всем. Вопрос Does that sound fun to you? показывает внимание к интересам человека и помогает понять, будет ли ему действительно интересно прийти.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Уточните интерес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встреча шумная, длинная или требует подготовки, это лучше сказать заранее. Тогда человек сможет решить, подходит ли ему такое приглашение, и не будет неприятных сюрпризов.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условия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Would you like to come? звучит уважительно, потому что не заставляет соглашаться. Хорошее приглашение всегда оставляет собеседнику свободу ответа.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Оставьте выбор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сделать английское приглашение ясным, коротким и уважительным.
</a:t>
            </a:r>
            <a:endParaRPr lang="en-US" sz="1287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вежливое приглашение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приглашение удобно читать или слышать сразу: оно не заставляет думать лишнее и быстро показывает главное.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ясность и дружелюбие; давление и длинные формулировки заметно ухудшают впечатление.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к вежливому английскому приглашению
</a:t>
            </a:r>
            <a:endParaRPr lang="en-US" sz="111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приглашение удачным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коротких устных приглашений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Hi, would you like to do the project together after school? Эта фраза подходит для одноклассника, потому что звучит просто, спокойно и оставляет возможность согласиться без давления.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I’d be happy if you could come to my football game. Фраза выражает радость от встречи и звучит уважительно, особенно если вы приглашаете друга или одноклассника.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матч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We’re going to the park after lessons. Would you like to join us? Такое приглашение удобно, когда вы уже знаете время и место, а собеседнику нужно только ответить.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прогулку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to my birthday party on Saturday if you are free. Здесь есть событие, день и вежливое условие, поэтому приглашение звучит дружелюбно и понятно.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день рождения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Алина пишет однокласснице короткое сообщение: «Hi, Kate, I’d like to invite you to my birthday party on Saturday. Hope you can come». Текст звучит просто и вежливо, а по тону сразу понятно, что приглашение дружелюбное.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другу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сообщении важно писать без ошибок и не перегружать текст. Например: «Hi, Tom. We’re going to the park after lessons. Would you like to join us? Write back soon». Короткая форма удобна для переписки и легко читается.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в телефоне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открытке для друга можно начать так: «Dear Alex, please come to our school concert on Friday at 6 p.m.». Затем удобно добавить: «See you there». Такое приглашение выглядит аккуратно и хорошо подходит для особого события.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на мероприятие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письменных приглашений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делают приглашение грубым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09938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Come now! или You have to come звучат как команда, а не приглашение. Такой тон может задеть собеседника и сразу вызвать отказ или неловкость.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917338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приказа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063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указаны время и место, человек не понимает, куда и когда идти. Неясное приглашение выглядит небрежно и заставляет переспрашивать, вместо того чтобы спокойно ответить.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56463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важных деталей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809938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Don’t say no или постоянные уговоры делают разговор неприятным. Вежливое приглашение даёт право выбрать, поэтому важно не заставлять человека соглашаться.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917338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сильное давление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49063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собеседник уже отказался, нельзя продолжать настаивать или обижаться. Уважение к ответу показывает хорошие манеры и помогает сохранить дружеские отношения без лишнего напряжения.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56463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ответа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и типичные модели вежливых приглашений в английском языке
</a:t>
            </a:r>
            <a:endParaRPr lang="en-US" sz="835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фразы зависит от того, кому вы приглашение адресуете и насколько официальным должен быть тон.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близких людей фразы проще, а для взрослых и переписки — чуть формальнее и вежливее.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разных ситуаций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69994"/>
            <a:ext cx="324000" cy="25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699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39483"/>
            <a:ext cx="324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71883"/>
            <a:ext cx="324000" cy="25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вежливо приглашать в разных ситуациях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близким другом подойдут короткие и дружелюбные фразы: Come with us; Join us if you can. Такой вариант звучит естественно и не создаёт лишней дистанции.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Другу — проще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приглашение адресовано нескольким людям, важно, чтобы оно было одинаково понятным для всех: что за событие, когда оно проходит, где встреча и как ответить.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всей группы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письменном сообщении лучше сразу указать все важные детали. Тогда приглашение не нужно уточнять, а получатель быстрее понимает, что именно ему предлагают.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двусмысленности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взрослыми и учителями лучше использовать более формальные слова: would like to, invite, please, could you. Они делают просьбу мягче и показывают уважение к собеседнику.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Взрослым — уважительно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вежливую реакцию на отказ и возможное продолжение разговора.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 человек не может прийти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школьных договорённостей чаще всего используют короткие сообщения на телефоне: они быстрые, понятные и удобны для ответа.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практичным остаётся цифровой формат, а более торжественные варианты выбирают для особых случаев.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презентации; иллюстративное распределение форматов по сценариям общения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формат приглашения выбирают чаще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Мини-правила для запоминания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Вежливое обращение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приветствия и имени собеседника. Так приглашение сразу звучит дружелюбно и показывает, что вы обращаетесь именно к этому человеку.
</a:t>
            </a:r>
            <a:endParaRPr lang="en-US" sz="1348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Точная информация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Скажите, какое событие вы предлагаете, и сразу назовите дату, время и место. Без этих деталей приглашение остаётся неполным.
</a:t>
            </a:r>
            <a:endParaRPr lang="en-US" sz="1348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Вопрос о согласии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задайте вежливый вопрос: Would you like to come? или Can you make it? Так вы даёте человеку право выбрать.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Дружелюбное завершение
</a:t>
            </a:r>
            <a:pPr algn="ctr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поблагодарите и добавьте тёплую фразу. Это помогает закончить разговор спокойно и оставить хорошее впечатление.
</a:t>
            </a:r>
            <a:endParaRPr lang="en-US" sz="1358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25" y="2749535"/>
            <a:ext cx="7926000" cy="16409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особенности приглашений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732213" y="1756479"/>
            <a:ext cx="2228400" cy="699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семьях и странах по-разному принято обращаться к людям. Где-то нормально говорить коротко и просто, а где-то ожидают более официальной и осторожной формы.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38725" y="1387515"/>
            <a:ext cx="1922100" cy="3324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степень формальности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74188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общении важно не только быть вежливым, но и быть понятным. Нужно заранее назвать событие, время, место и способ ответа, чтобы не возникло путаницы.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80700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для школы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453200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часто выбирают polite phrases и мягкие вопросы, чтобы не звучать резко. Это помогает уважать выбор человека и делает приглашение приятнее.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759713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вместо давления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эффекта особенно важны в школе, где часто приходится договариваться с одноклассниками и учителями.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эффекта даёт вежливое приглашение: оно снижает неловкость, показывает уважение и повышает шанс на доброжелательный ответ.
</a:t>
            </a:r>
            <a:endParaRPr lang="en-US" sz="1136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презентации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последовательность помогает не забыть важные сведения и делает приглашение удобным для чтения или произнесения вслух.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названы дата, время и место, тем проще собеседнику быстро понять предложение и ответить.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удачного приглашения из материалов презентации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удачного приглашения по частям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приглашение — это простой способ говорить по-английски лучше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приглашение ясно, доброжелательно и учитывает выбор собеседника, оно звучит естественно и убедительно. Такие фразы помогают легче договариваться, сохранять хорошие отношения и уверенно общаться в школе, дома и в переписке.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2026-05-31T00:23:19Z</dcterms:created>
  <dcterms:modified xsi:type="dcterms:W3CDTF">2026-05-31T00:23:19Z</dcterms:modified>
</cp:coreProperties>
</file>