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со словами о животных, зоопарке и простых фразах на английском.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4. At the zoo! — урок английского языка для 4 класса
</a:t>
            </a:r>
            <a:endParaRPr lang="en-US" sz="352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 — удачная тема для четвероклассников
</a:t>
            </a:r>
            <a:endParaRPr lang="en-US" sz="2543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яркие картинки и короткие фразы помогают детям 8–10 лет быстро запоминать новые слова. В этом модуле ученики учатся называть животных, задавать простые вопросы и описывать их внешний вид и повадки.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знакомятся с базовой лексикой: lion, tiger, elephant, giraffe, monkey, zebra, bear, penguin. Эти слова часто встречаются на картинках, поэтому их легко узнавать и повторять вслух.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зоопарке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лексика помогает говорить о месте и ситуации: zoo, animal, cage, enclosure, feed, watch, wild, friendly. Она делает ответы точнее и связывает название животного с его окружением.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особенно важны три шага: услышать слово, увидеть его на карточке и понять значение по картинке. Такой подход делает запоминание спокойным и надёжным.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тренируют простые фразы, где слово животного сразу соединяется с действием или признаком. Это помогает не просто узнавать слова, а сразу использовать их в речи.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отклик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учит отвечать коротко и уверенно: с опорой на картинку, жест или подсказку учителя. Для младших школьников это удобный путь к первым английским ответам.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модуля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 — царь саванны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сразу заметен благодаря большой гриве и сильному телу. Его морда выглядит очень серьёзно, почти как у настоящего короля. На картинке легко показать крупные лапы, гриву и мощный силуэт, чтобы дети быстро узнавали слово lion.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в полосатой шубе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Тигра дети обычно запоминают по ярким полоскам на шерсти. У него гибкое тело, длинный хвост и внимательный взгляд. Для иллюстрации особенно важны полосы, когти и контрастный окрас, потому что именно они помогают отличить tiger от других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 сильными лапами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отличается густой шерстью, крупным телом и тяжёлой походкой. Его легко узнать по мощным лапам и округлой морде. На изображении хорошо работают крупный силуэт, плотная шерсть и выражение морды, чтобы слово bear запоминалось быстрее.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Лев, тигр и медведь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0750" y="3174350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 — большой и сильный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поражает размерами: это самое крупное наземное животное. У него длинный хобот, большие уши и крепкие ноги. На иллюстрации стоит подчеркнуть хобот, форму ушей и массивное тело, чтобы слово elephant сразу ассоциировалось с чем-то очень большим.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5074050" y="3169725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 — высокий сосед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сразу выделяется длинной шеей и высоким ростом. Он достаёт листья с деревьев и выглядит почти как башня на четырёх ногах. В картинке важны шея, пятна на шерсти и высота тела, чтобы слово giraffe легко узнавалось.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 жираф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Обезьяна, зебра и пингвин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31725" y="1486100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быстро прыгает, лазает по веткам и ловко держит предметы лапами. Это животное удобно показывать через действие, потому что движение помогает запомнить слово monkey и связать его с tree.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2355480" y="1486100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Полосатая зебра
</a:t>
            </a:r>
            <a:pPr algn="l" indent="0" marL="0">
              <a:lnSpc>
                <a:spcPct val="100000"/>
              </a:lnSpc>
              <a:buNone/>
            </a:pPr>
            <a:r>
              <a:rPr lang="en-US" sz="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Зебра легко узнаётся по чёрно-белым полосам, которые сразу бросаются в глаза. Её удобно описывать через цвет и рисунок шерсти, а также через место, где она ходит по grass.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4189351" y="2480625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животным удобно строить простые фразы. Ученики могут сказать, как они выглядят, как двигаются и где находятся. Короткий ответ легче произнести и легче запомнить.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531725" y="3475150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и 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не умеет летать, зато отлично плавает и ходит маленькими шагами. Его можно связать со словами ice и water, потому что холодная среда помогает понять, где он живёт.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2355478" y="3475150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животных хорошо подходят для сравнения. У них разное движение: monkey climbs, zebra runs, penguin waddles. Такие различия делают урок живым и помогают детям замечать детали на картинке.
</a:t>
            </a:r>
            <a:endParaRPr lang="en-US" sz="9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животное в зоопарке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обычный день животного в зоопарке и опирается на лексику действий.
</a:t>
            </a:r>
            <a:endParaRPr lang="en-US" sz="13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7906" y="1294125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10875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8306" y="1294125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12925"/>
            <a:ext cx="571500" cy="50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животные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
</a:t>
            </a:r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подходит животным, которым нужно тепло и открытое пространство. В зоопарке такую среду заменяют просторные вольеры, где есть земля, трава и место для движения.
</a:t>
            </a:r>
            <a:endParaRPr lang="en-US" sz="1092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понять, почему одни животные любят прятаться и лазать. Для них в вольере делают деревья, ветки и укрытия, чтобы среда была похожа на natural home.
</a:t>
            </a:r>
            <a:endParaRPr lang="en-US" sz="1186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море связаны с животными, которые много плавают. В зоопарке для них нужны вода, камни и безопасные переходы, чтобы движение было естественным и удобным.
</a:t>
            </a:r>
            <a:endParaRPr lang="en-US" sz="1116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нужен животным, которые чувствуют себя хорошо в прохладной среде. Поэтому в некоторых вольерах делают тень, холодную воду и укрытия, чтобы животному было комфортно.
</a:t>
            </a:r>
            <a:endParaRPr lang="en-US" sz="1083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и 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зоопарке животным нужны не только большие пространства, но и места для отдыха. Домики, пещерки и укрытия помогают им чувствовать себя спокойно и защищённо.
</a:t>
            </a:r>
            <a:endParaRPr lang="en-US" sz="12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посетитель зоопарка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54575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Посетитель первым делом замечает, большое животное или маленькое, высокое оно или низкое. Такие наблюдения легко превращаются в короткие фразы: It is big. It is tall.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форма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213753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дети обращают внимание на цвет, полосы и пятна. Это помогает описать животное очень просто: It has stripes. It has spots. Такие фразы удобно говорить вместе с показом картинки.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рисунок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72939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запоминаются по заметным деталям тела: хвосту, клюву или когтям. Именно такие части помогают отличить одно животное от другого и сделать ответ точнее.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Хвост, клюв, когти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54573" y="3762875"/>
            <a:ext cx="2614189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Посетители любят смотреть, как животное ходит, прыгает, лазает или плавает. Короткая фраза вроде It can climb помогает соединить движение с английским словом без лишней сложности.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56119" y="3193175"/>
            <a:ext cx="2411097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оно двигается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149227" y="3762875"/>
            <a:ext cx="2614189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сказать, что животное любит определённую еду или занятие. Фразы It likes bananas и It swims well звучат просто, но уже дают ребёнку маленький успех в речи.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250773" y="3193175"/>
            <a:ext cx="2411097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любит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 зоопарке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зоопарке важно не шуметь и не пугать животных. Спокойный голос помогает всем вокруг чувствовать себя комфортно, а животным — не прятаться от лишнего шума.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подходим близко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бегать рядом с вольерами и стучать по стеклу. Это мешает животным и может быть опасно, поэтому лучше идти спокойно и смотреть внимательно.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кормим без 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нельзя кормить по своему желанию. У каждого есть свой рацион, поэтому еду дают только сотрудники зоопарка или взрослые по правилам.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таблички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вольером полезно читать таблички: там часто написано, что любит животное и как себя вести рядом. Это помогает узнать больше и не ошибиться.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рядом со 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должны держаться рядом со взрослыми и слушать их указания. Так посещение зоопарка остаётся безопасным, спокойным и приятным для 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животных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tall и short помогают сразу заметить, насколько животное крупное или высокое. Для детей удобно сравнивать картинки и быстро подбирать простое описание к каждому зверю.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fast и slow показывают, как животное двигается. Эти слова легко запоминаются, если представить бегущего тигра, медленного медведя или пингвина с короткими шагами.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strong, funny, quiet и friendly помогают говорить не только о внешнем виде, но и о том, каким кажется животное. Так описание становится живым и понятным.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Дикое и домашнее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wild подходит для животных, которые живут в природе, а friendly — для тех, кто выглядит спокойным и нестрашным. Такие слова расширяют описание без сложных фраз.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особенно удобно учить противоположности: big/small, fast/slow, tall/short. Такие пары звучат коротко, ритмично и помогают быстрее вспоминать нужное слово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Бананы для обезьяны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тянется к корзине с бананами и с радостью берёт угощение лапами. Рядом можно показать ветку дерева и миску с фруктами, чтобы сразу связать слово и картинку.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листья и морковь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Зебра щиплет траву, жираф достаёт листья с высоких веток, а кролик или другой спокойный зверёк смотрит на морковь. Такое изображение помогает детям увидеть, что еда бывает разной.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мясо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получает рыбу, а лев — мясо, и у каждого животного свой рацион. На картинке удобно показать миски, кусочки еды и простое кормление, чтобы подчеркнуть разницу в питании.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еду любят животные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двух животных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ученику пройти от выбора двух животных к короткому сравнительному предложению на английском языке.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681" y="1295150"/>
            <a:ext cx="338438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5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это?
</a:t>
            </a:r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it? помогает назвать животное целиком. Ответ строится очень коротко: It is a lion. Такой формат удобен для устного ответа без длинных предложений.
</a:t>
            </a:r>
            <a:endParaRPr lang="en-US" sz="1282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живёт?
</a:t>
            </a:r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does it live? учит связывать животное с местом жизни. Можно ответить: It lives in the forest. Или: It lives in the zoo. Это просто и понятно.
</a:t>
            </a:r>
            <a:endParaRPr lang="en-US" sz="136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ест?
</a:t>
            </a:r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does it eat? помогает вспомнить еду животного. Короткий ответ звучит так: It eats meat. Или: It eats bananas. Слово eat быстро входит в речь.
</a:t>
            </a:r>
            <a:endParaRPr lang="en-US" sz="1271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умеет?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Can it swim? и Can it climb? учат отвечать Yes, it can. или No, it can’t. Такой шаблон особенно удобен, когда ребёнок смотрит на картинку и отвечает по образцу.
</a:t>
            </a:r>
            <a:endParaRPr lang="en-US" sz="12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010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рычит и идёт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стоит на земле, поднимает голову и громко roars. Потом он идёт медленно и уверенно, будто знает, что все вокруг уже заметили его присутствие. Такое движение легко показать на картинке и запомнить по слову.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508313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прыгает выше всех
</a:t>
            </a:r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jumps с ветки на ветку, держится лапами и быстро меняет место. Она выглядит очень живой и смешной, поэтому дети легко запоминают глагол движения и связывают его с яркой картинкой.
</a:t>
            </a:r>
            <a:endParaRPr lang="en-US" sz="1283" dirty="0"/>
          </a:p>
        </p:txBody>
      </p:sp>
      <p:sp>
        <p:nvSpPr>
          <p:cNvPr id="11" name="Text 2"/>
          <p:cNvSpPr txBox="1"/>
          <p:nvPr/>
        </p:nvSpPr>
        <p:spPr>
          <a:xfrm>
            <a:off x="640655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шагает и скользит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waddles маленькими шагами, а потом скользит по льду и уверенно moves к воде. Его необычная походка хорошо заметна, поэтому слово легко связать с движением и повторить вслух.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двигаются животные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как место заботы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зоопарка каждый день следят за чистыми вольерами, водой и кормом. Это помогает животным жить спокойно и безопасно, а посетителям — видеть аккуратное и ухоженное пространство.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защищает животных от опасностей и даёт им место для отдыха. Когда рядом тихо и безопасно, звери чувствуют себя лучше, а дети учатся относиться к ним с уважением.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кормление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Keeper подаёт животным нужную еду в нужное время. У каждого зверя свой рацион, поэтому важно не перепутать корм и соблюдать режим, как в настоящем заботливом доме.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Ветеринары проверяют здоровье животных и помогают им, если они болеют. Они наблюдают за поведением, питанием и самочувствием, чтобы вовремя заметить проблему и сохранить животное в порядке.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Мини-истории про животных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45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находит бананы, быстро прыгает к дереву и ест свой вкусный завтрак. Потом она смеётся, качается на ветке и снова смотрит вниз на посетителей.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и бананы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62182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идёт к воде, пьёт из большой лужи и тихо машет ушами. Затем он делает ещё несколько шагов и отдыхает в тени, потому что день в зоопарке длинный.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у воды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969819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выходит на лёд, немного скользит и быстро добирается до воды. Он ныряет, плавает и снова выбирается наружу, будто маленький спортсмен в смешной чёрно-белой форме.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на льду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главных фраз модуля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животное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смотрит на картинку и говорит: I see a lion. Или: This is a giraffe. Такой старт помогает спокойно начать ответ и сразу назвать героя.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 названию присоединяется простое описание: It is big. It has stripes. It has a long neck. Эти фразы короткие, но уже делают ответ более точным.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сказать, что умеет животное: It can run. It can swim. It can climb. Так ученик связывает слово, движение и картинку в одном ответе.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про еду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добавить питание: It eats meat. It eats bananas. Это помогает запомнить, что у каждого животного свой вкус и свой рацион.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полный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все части соединяются в одну фразу: This is a penguin. It can swim. It is small. Такой ответ звучит уверенно и подходит для урока.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зверь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выбирает тигра, потому что он яркий и сильный. Другой говорит: I like a monkey because it is funny. Такой ответ легко связать с картинкой из зоопарка и личным впечатлением.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нравится не только животное, но и его цвет: полосы, пятна, чёрные и белые детали. Ребёнок может сказать, что ему нравится пингвин, потому что он выглядит необычно и спокойно.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выбирает животное по движению: прыгать, плавать, лазать или идти. Например: I like a penguin because it swims well. Такие ответы помогают говорить по-английски просто и с интересом.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именно тебе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«At the zoo!» — готово к повторению
</a:t>
            </a:r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уроки модуля дети запомнили названия животных, их признаки, еду и движения, а также научились отвечать короткими фразами. Теперь зоопарк легко превращается в понятную английскую историю.
</a:t>
            </a:r>
            <a:endParaRPr lang="en-US" sz="456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2026-05-29T12:27:58Z</dcterms:created>
  <dcterms:modified xsi:type="dcterms:W3CDTF">2026-05-29T12:27:58Z</dcterms:modified>
</cp:coreProperties>
</file>