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 человек в русской литературе XX века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века испытаний, памяти и человеческого достоинства.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фоне больших перемен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в России прошёл через революции, войны и резкие перемены в жизни людей. Писатели и поэты всё чаще говорили о правде, памяти, ответственности и судьбе обычного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образ героя в литературе века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XX века уже не обязательно безошибочен и силён во всём. Он сомневается, ошибается, боится, но продолжает искать верное решение.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писателей особенно важны его мысли и переживания. Внутренняя борьба часто оказывается важнее внешних подвигов и громких поступков.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ближе к реальной жизни: это человек, который делает выбор между совестью и удобством, сохраняя или теряя своё достоинство.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Гражданская война в литературе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об этих событиях часто показывают разрушенный мир, разлуку, страх и одиночество. Людям трудно удержать в себе доброту, когда вокруг идёт борьба и меняется привычная жизнь.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теме обращались Александр Блок, Исаак Бабель, Александр Фадеев, Михаил Булгаков. В таких текстах особенно выразительны образы дороги, снега, огня и толпы.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русской литературы XX века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обычного человека проходит через все эти сюжеты и делает их особенно близкими читателю.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литература XX века обращается к войне, памяти и нравственному выбору.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литературе XX века; учебные материалы по 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XX века и их главные темы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по-своему раскрывали судьбу человека и страны.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разных темах авторов объединяют правда, совесть и внимание к судьбе страны.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литературе XX века; школьный курс литературы.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человек в литературе XX века
</a:t>
            </a:r>
            <a:endParaRPr lang="en-US" sz="2511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исторические события влияют на героя и его судьбу.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436" y="1429640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84300"/>
            <a:ext cx="440100" cy="35208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 проверка характера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Сердечность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литературе XX века проверяет не только силу, но и способность сочувствовать. Милосердие и забота о других становятся признаком настоящей нравственной стойкости.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отвечает не только за себя, но и за чужую жизнь. Именно поэтому военные произведения так часто говорят о совести, долге и цене каждого поступка.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опасность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тексты не скрывают страха, усталости и боли. Герой ценен тем, что не прячется от тяжёлой правды и старается выдержать испытание до конца.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войне особенно важна поддержка других людей. Слово, помощь, общий риск и верность товарищам помогают герою сохранить человеческое лицо в самых трудных обстоятельствах.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символ опоры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родная земля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литературе XX века связан с теплом, семьёй и защитой. Он напоминает человеку о корнях и о том, что важно сохранить даже в трудное время.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память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чаще всего означает разлуку, перемены и испытания. Память же хранится в письмах, фотографиях, старых вещах и рассказах о тех, кого уже нет.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власть в произведениях 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столкнуться с запретами, страхом и несправедливостью. В таких условиях особенно важно не потерять правду и не согласиться с ложью.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Михаила Булгакова, Андрея Платонова, Александра Солженицына и Варлама Шаламова эта тема раскрывает цену подчинения и значение личной свободы.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всегда может действовать открыто. Иногда он молчит или терпит, но даже тогда читатель видит его внутреннюю борьбу и силу характера.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учат понимать, что честность и совесть важны не меньше, чем внешняя смелость, а иногда даже важнее.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 XX века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по-своему отвечает на вопрос, как показать человека в переломную эпоху.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устойчивыми остаются реализм и темы, связанные с жизнью человека и временем.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направлений русской литературы XX века по школьной программе
</a:t>
            </a:r>
            <a:endParaRPr lang="en-US" sz="13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744100"/>
            <a:ext cx="4814700" cy="27330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которые раскрывают тему человека и мира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как большие события XX века меняют судьбу человека и испытывают его характер.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ключевых текстах века человек изображён в испытании, где особенно важны совесть, стойкость и внутренняя свобода.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русской литературы XX века, включённые в школьное изучение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человек в большом историческом времени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XX века простые люди становятся главными героями, потому что именно их жизнь точнее всего показывает, как история входит в дом, семью и повседневный труд.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судьбу обычного человека писатели говорят о ценности каждой жизни. Такой герой близок читателю, потому что его страхи, надежды и выбор понятны и искренни.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Солдат, крестьянин, учитель, рабочий или заключённый часто не совершают громких подвигов, но именно их терпение, честность и верность помогают выстоять в трудные годы.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образы: память, терпение, нравственная сила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окна, где ждут вестей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образ в литературе XX века часто связан с ожиданием и верностью. В руках — письмо, на подоконнике — свеча, а за окном тёмный вечер. Такая деталь помогает почувствовать тишину, тревогу и силу человека, который хранит надежду.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держится на памяти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может жить просто, почти незаметно, но именно она бережёт дом, уклад и человеческое тепло. Платок на плечах, старое фото и тихий взгляд делают образ особенно запоминающимся и показывают внутреннюю стойкость без громких слов.
</a:t>
            </a:r>
            <a:endParaRPr lang="en-US" sz="9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нравственного выбора героя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литературе XX века испытание приводит героя к нравственному решению и итоговой оценке его жизни.
</a:t>
            </a:r>
            <a:endParaRPr lang="en-US" sz="15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295212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5400" y="3324462"/>
            <a:ext cx="5265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7700" y="3295212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6550" y="1507574"/>
            <a:ext cx="526500" cy="421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38850" y="1507574"/>
            <a:ext cx="526500" cy="421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литературы XX века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9858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точные слова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выбирают ясную лексику, чтобы показать жизнь без украшений. Благодаря этому события и чувства героев звучат особенно убедительно и понятно школьнику.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9012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читателю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2754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выразительные детали делают текст живым. Он легче воспринимается и помогает увидеть в далёкой эпохе настоящие человеческие чувства.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39435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героя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3177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передаёт не только поступки, но и мысли, сомнения, воспоминания. Так читатель лучше понимает, почему герой делает именно такой выбор.
</a:t>
            </a:r>
            <a:endParaRPr lang="en-US" sz="1000" dirty="0"/>
          </a:p>
        </p:txBody>
      </p:sp>
      <p:sp>
        <p:nvSpPr>
          <p:cNvPr id="22" name="Text 8"/>
          <p:cNvSpPr txBox="1"/>
          <p:nvPr/>
        </p:nvSpPr>
        <p:spPr>
          <a:xfrm>
            <a:off x="54223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детали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47965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может многое рассказать о судьбе человека: письмо, хлеб, свеча, шинель, поезд или фотография становятся знаками памяти, беды и надежды.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24646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18388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слышны интонации времени и характера. Разговорные реплики помогают увидеть, как люди думают, спорят, переживают и поддерживают друг друга в трудный момент.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Чувства, которые чаще всего звучат в произведениях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чувства особенно заметны в текстах о войне, разлуке и испытаниях человеческого характера.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память звучат сильнее всего, но надежда и сострадание не дают произведениям стать безысходными.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обобщение по русской литературе XX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хранитель памяти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XX века сохраняют не сухие факты, а живую память о войнах, голоде, репрессиях и разлуке. Через судьбы людей прошлое становится личным и понятным.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такие тексты, мы учимся помнить имена, поступки и цену мирной жизни. Литература напоминает: забыть прошлое — значит потерять важный опыт народа.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показывают, как боль и страх соседствуют с верностью, любовью к родине и желанием выстоять. Поэтому литература помогает увидеть не только беду, но и силу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русскую литературу XX века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на первом месте стоит совесть: герои думают не только о себе, но и о том, что справедливо, честно и по-человечески правильно.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и стили приводят к одному вопросу: как остаться человеком в тяжёлое время. Именно этот вопрос делает литературу XX века близкой и сегодня.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темой остаётся память о насилии и страдании. Литература не позволяет забыть пережитое и учит беречь мир, достоинство и жизнь каждого человека.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Писателей объединяет интерес к человеку, который живёт внутри большой истории. Войны, перемены и потери проверяют характер и показывают, что скрыто в душе.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мире и человеке в литературе XX века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XX века учит, что даже в жестокое время человек может сохранить совесть, память, любовь и добро. В этом и есть его настоящее достоинство.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2026-05-22T12:50:12Z</dcterms:created>
  <dcterms:modified xsi:type="dcterms:W3CDTF">2026-05-22T12:50:12Z</dcterms:modified>
</cp:coreProperties>
</file>