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9084" y="274425"/>
            <a:ext cx="3734531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Transport: школьная тема по английскому языку для 7 класса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транспорт: слова, маршруты, безопасность и экологичные способы передвижения.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6959" y="1342200"/>
            <a:ext cx="3544282" cy="319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в английском: почему это важно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поездках в школу, путешествиях, билетах и городе. На ней удобно тренировать лексику, диалоги, сравнение и описание маршрута.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562075"/>
            <a:ext cx="384900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562075"/>
            <a:ext cx="384900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4922" y="1547825"/>
            <a:ext cx="361725" cy="41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600565"/>
            <a:ext cx="384900" cy="307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Transport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важно быстро узнавать и называть основные слова: car, bus, train, plane, bike, ship, tram, taxi, scooter, ferry. Они часто встречаются в учебных текстах и диалогах.
</a:t>
            </a:r>
            <a:endParaRPr lang="en-US" sz="1211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поездке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движения используют готовые модели: go by bus, travel by train, ride a bike, take a taxi, catch a plane, walk to school. Такие фразы легко вставлять в ответ.
</a:t>
            </a:r>
            <a:endParaRPr lang="en-US" sz="1163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времени и маршруте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transport связана с ежедневными действиями и расписанием. Поэтому полезны слова travel, journey, trip, commute, station, airport, traffic, departure и arrival.
</a:t>
            </a:r>
            <a:endParaRPr lang="en-US" sz="1142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удобство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сравнивать транспорт, нужны прилагательные fast, slow, cheap, expensive, crowded, safe, comfortable. Они помогают строить простые предложения и выражать мнение.
</a:t>
            </a:r>
            <a:endParaRPr lang="en-US" sz="1155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школьники используют короткие и понятные конструкции: take the bus, buy a ticket, get off at the next stop, change buses. Это основа диалогов на уроке.
</a:t>
            </a:r>
            <a:endParaRPr lang="en-US" sz="11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28914"/>
            <a:ext cx="3432300" cy="126692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транспорта и английские слова для их обозначения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виды транспорта, где они используются и как это сказать по-английски.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можно группировать по расстоянию и назначению: для города, для дальних поездок и для коротких маршрутов.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Transport для 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0157" y="1515350"/>
            <a:ext cx="2263286" cy="188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и общественный транспорт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личный транспорт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транспорт помогает быстро добраться до нужного места и не зависеть от расписания. Чаще всего это car, bike, scooter или motorcycle. В разговоре о маршруте удобно сказать: I go by car or I ride a bike.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общественный транспорт
</a:t>
            </a:r>
            <a:pPr algn="ctr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 нужен для поездок по городу и между районами. К нему относятся bus, tram, train, metro и ferry. В английском языке часто говорят: take the bus, get on the train, buy a ticket, get off at the next stop.
</a:t>
            </a:r>
            <a:endParaRPr lang="en-US" sz="9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урока английского, составлено по типичным школьным ситуациям.
</a:t>
            </a:r>
            <a:endParaRPr lang="en-US" sz="64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транспорта чаще всего выбирают школьники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типичные варианты для повседневных маршрутов и помогает закрепить глаголы движения в контексте.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коротких расстояний чаще подходят walking и biking, а для регулярных поездок — bus, car и subway.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глаголы и выражения для темы Transport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Drive, ride, sail, fly, walk, cycle, travel, arrive, depart, wait, board и change помогают точно описывать поездки. Они особенно полезны в простых предложениях о том, кто куда и как добирается.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стоит запомнить travel by bus, go on foot, catch the train, miss the bus, buy a ticket, book a seat и get stuck in traffic. Это готовые фразы для речи и письменных ответов.
</a:t>
            </a:r>
            <a:endParaRPr lang="en-US" sz="979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удобно говорить о привычках: My father drives to work every day. We take the bus in the morning. Такие предложения подходят для описания обычного дня и маршрута в школу.
</a:t>
            </a:r>
            <a:endParaRPr lang="en-US" sz="968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нужен, когда рассказывают о вчерашней поездке или путешествии: I went by train yesterday. We arrived late. Эта форма делает ответ более связным и естественным.
</a:t>
            </a:r>
            <a:endParaRPr lang="en-US" sz="9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поездке на английском языке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короткого устного рассказа: от начала маршрута до прибытия.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и поезд в повседневной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в городском ритме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удобен для поездок по району, в центр и к ближайшим остановкам. В английском языке с ним связаны слова bus stop, bus station, timetable и departure time. Обычно автобус выбирают, когда нужно доехать недалеко и без пересадок.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для более длинного пути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чаще используют для поездок между городами и для дальних маршрутов. Здесь важны слова railway station, platform, ticket office и timetable. По сравнению с автобусом поезд часто описывают как quicker, more comfortable и more convenient.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для 7 класса, составлено по типичным характеристикам транспорта.
</a:t>
            </a:r>
            <a:endParaRPr lang="en-US" sz="65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транспорта по скорости и удобству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использовать прилагательные faster, slower, more comfortable и cheaper в простых предложениях.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Plane is the fastest, train is very comfortable, bus is practical, and bike is the slowest but healthy.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и авиаперелёты: базовая лексика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поездка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 — это место, где начинается и заканчивается перелёт. Здесь важны слова terminal, gate, runway, departure и arrival, потому что они помогают понять, где находится пассажир и что происходит.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берут с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вылетом пассажир получает boarding pass, сдаёт baggage и проходит passport control. Эти слова часто встречаются в объявлениях и на табло, поэтому их полезно узнавать сразу.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подходят короткие предложения: We fly to another city. The plane departs at 10 a.m. We wait at the gate. Such phrases легко использовать в диалоге или рассказе.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используют самолёт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нужна для международных поездок и длинных расстояний. Самолёт обычно самый быстрый транспорт, поэтому его выбирают, когда важно добраться далеко за короткое время.
</a:t>
            </a:r>
            <a:endParaRPr lang="en-US" sz="10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и его особенности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водному транспорту относятся ship, boat, ferry и canoe. Эти слова помогают различать крупные суда, небольшие лодки и переправы, которые движутся по рекам, озёрам и морям.
</a:t>
            </a:r>
            <a:endParaRPr lang="en-US" sz="1057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 используется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перевозит пассажиров, грузы и туристов. Его можно увидеть в портах, гаванях и на речных маршрутах, где поездка по воде является привычной частью жизни.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слово ferry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ferry важно запомнить отдельно: такой транспорт часто перевозит людей и машины через воду. В английской речи это слово встречается в описании паромных переправ и коротких маршрутов.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слова port, harbour, deck, captain, crew и voyage. Они помогают описывать не только сам транспорт, но и людей, места и длительное путешествие по воде.
</a:t>
            </a:r>
            <a:endParaRPr lang="en-US" sz="10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по теме Transport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транспорте: правила в английских фразах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коротких английских фразах связаны ситуация, риск и правильное поведение. Это удобно для мини-диалогов и советов.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ситуациях безопасное поведение выражается короткими повелительными фразами, которые легко запомнить и использовать в речи.
</a:t>
            </a:r>
            <a:endParaRPr lang="en-US" sz="11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707" y="1357376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144" y="2067851"/>
            <a:ext cx="283125" cy="45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707" y="2806326"/>
            <a:ext cx="450000" cy="4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7519" y="3491801"/>
            <a:ext cx="396375" cy="453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and the environment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 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Cars с двигателем внутреннего сгорания часто дают больше выхлопов и шума. Поэтому в разговоре о городе важно связывать транспорт с air pollution, emissions и fuel.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 велосипед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and cycling считаются самыми простыми экологичными вариантами. Они не требуют топлива, не создают выхлопов и подходят для коротких поездок по району.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Buses и trains помогают уменьшить число машин на дорогах. Один автобус может перевезти много людей сразу, а это значит меньше пробок и меньше загрязнения воздуха.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Electric transport звучит особенно современно в теме экологии. Electric buses и другие тихие виды транспорта помогают снизить noise и сделать город более comfortable.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на английском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удобно использовать should и should not: We should use public transport more often. Такие советы подходят для коротких ответов, правил и обсуждения климата.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Transport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способы передвижения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по-разному помогают снизить вред для города: часть из них не требует топлива, а часть уменьшает количество машин на улицах.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выбирают экологичные варианты, тем меньше пробок, шума и выбросов в 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путешественника: от дома до места назначения
</a:t>
            </a:r>
            <a:endParaRPr lang="en-US" sz="2363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передвижения в повседневной поездке и ключевые слова для описания маршрута.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 in everyday English: диалоги и типичные ситуации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вопросы помогают найти нужное место: Where is the bus stop? Can I get to the city centre by bus? Такие реплики удобны для короткого диалога в городе.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Купить билет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покупке билета школьники используют простые фразы: How much is a ticket? Is there a seat? Эти выражения тренируют вежливый вопрос и понимание ответов кассира.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ситуациях с поездом или автобусом часто звучит What time does the train leave? и checking a timetable. Это помогает связать лексику транспорта с реальными объявлениями.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Рассказать о поездке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transport подходит для диалогов из 4–6 реплик о поездке, встрече, пересадке или возвращении домой. Такие мини-сценки легко разыграть на уроке в парах.
</a:t>
            </a:r>
            <a:endParaRPr lang="en-US" sz="9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жизни семиклассника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тему транспорта с обычными школьными и семейными ситуациями. Так легче запоминать слова в контексте.
</a:t>
            </a:r>
            <a:endParaRPr lang="en-US" sz="1177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лучше запоминается, когда каждое слово связано с привычной ситуацией: школой, поездкой, прогулкой по городу или путешествием.
</a:t>
            </a:r>
            <a:endParaRPr lang="en-US" sz="1155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жизненные ситуации по теме Transport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темы Transport для 7 класса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одновременно учить лексику, сравнение, простые рассказы, вопросы о поездках и советы по экологии.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языковых умений соединяет эта тема.
</a:t>
            </a:r>
            <a:endParaRPr lang="en-US" sz="31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Transport: слова, которые работают в жизни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Transport — одна из самых практичных тем для 7 класса: она учит говорить о маршрутах, билетах, безопасности и экологии, а также уверенно строить короткие и понятные ответы на 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2026-05-30T20:08:31Z</dcterms:created>
  <dcterms:modified xsi:type="dcterms:W3CDTF">2026-05-30T20:08:31Z</dcterms:modified>
</cp:coreProperties>
</file>