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уже меняет привычный день и открывает будущее.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завтрашнего дня: Интернет
</a:t>
            </a:r>
            <a:endParaRPr lang="en-US" sz="396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вокруг нас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давно стал частью обычного дня: помогает учиться, общаться, искать маршруты и пользоваться сервисами, которые работают через сеть.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825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0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идеи об интернете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сетей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объединяет миллионы устройств в одну систему. Они передают сообщения, файлы и запросы через разные каналы связи, но по общим правилам обмена.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Кабели, Wi‑Fi и мобильная связь — это разные пути для данных. Выбор канала влияет на скорость, стабильность и удобство подключения.
</a:t>
            </a:r>
            <a:endParaRPr lang="en-US" sz="1297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принцип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чат, поиск маршрута и видеоурок работают похоже: устройство отправляет запрос, сервер отвечает, а результат возвращается пользователю.
</a:t>
            </a:r>
            <a:endParaRPr lang="en-US" sz="13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сеть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 — это вся система связи между устройствами и серверами. Он работает как большая инфраструктура, по которой перемещаются данные, а не как отдельная программа.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в сети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 состоит из страниц с текстом, изображениями и видео. Один и тот же сайт можно открыть с разных устройств, если есть доступ к сети.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для просмотра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Браузер нужен, чтобы открывать и просматривать сайты. Он показывает страницы, а также помогает переходить по ссылкам, вводить адреса и искать информацию.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Различаем основные понятия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сообщения в сети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данных от устройства к серверу и обратно через домашнюю сеть и провайдера.
</a:t>
            </a:r>
            <a:endParaRPr lang="en-US" sz="136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 позволяют передавать данные небольшими частями и собирать их обратно на устройстве получателя.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обычно удобно использовать для одного простого сообщения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694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принципа пакетной передачи данных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функции сетевых протоколов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Протокол задает, как именно устройства начинают обмен, в каком формате отправляют данные и когда ждут ответ. Без этого сеть превратилась бы в набор несвязанных сигналов.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Надежная доставка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TCP помогает доставить данные без потерь: если часть сообщения не дошла, она отправляется снова. Это особенно важно для страниц, файлов и сообщений.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и 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 отвечает за адресацию и выбор маршрута. Благодаря ему пакеты находят нужное устройство даже тогда, когда путь проходит через несколько сетей.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DNS помогает найти сайт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363675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вместо цифр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вводит понятное имя сайта, а не длинную последовательность цифр. Это делает работу в интернете быстрее и удобнее для повседневного использования.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500004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адреса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DNS-сервер ищет, какой IP-адрес соответствует нужному имени. Если нужной записи нет рядом, запрос передается дальше по цепочке серверов.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636332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Подключение к сайту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адрес найден, браузер может подключиться к нужному серверу. Пользователь видит обычную страницу, не замечая сложной технической части.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HTTP и HTTPS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HTTPS особенно важен там, где вводят пароль, адрес или личные данные. Шифрование усложняет их перехват при передаче.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HTTPS защищает передачу лучше, поэтому для входа в аккаунты и отправки личной информации безопаснее выбирать его.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HTTP и HTTPS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скорость соединения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соединения меняется в зависимости от среды, расстояния до источника сигнала и числа подключений.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канал и меньше помех, тем легче смотреть видео и быстро загружать учебные материалы.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домашних и мобильных сетей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сервисы уже позволяют быстро открывать и сохранять файлы с разных устройств, поэтому учебные материалы не привязаны к одному компьютеру.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устройства могут видеть один и тот же файл через синхронизацию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694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принципа работы облачных сервисов и синхронизации файлов
</a:t>
            </a:r>
            <a:endParaRPr lang="en-US" sz="11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без 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начинается почти сразу, потому что сервис не ждет полной загрузки файла. Он отправляет данные маленькими порциями и подстраивает поток под качество связи, чтобы прослушивание не прерывалось.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подстраивается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Видеоурок может выглядеть проще или четче в зависимости от сети. Когда сигнал слабее, платформа уменьшает качество изображения, чтобы сохранить плавное воспроизведение и избежать долгих пауз.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на случай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интернет временно замедляется, включается буфер. Несколько секунд запаса помогают видео продолжаться, пока новые данные уже передаются по сети на устройство пользователя.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о потоковой передаче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ИИ и где его границы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45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быстро находит похожие материалы, переводит текст и помогает начать поиск. Но он не заменяет проверку: для школьного ответа важно сравнить несколько надежных источников.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55567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помощник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62182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видео и изображений строятся на прошлом поведении пользователя. Это удобно, но круг интересов может сузиться, если не искать новые темы и разные точки зрения.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63203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по привычкам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5969819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заметны в сложных фактах, датах и новостях. Поэтому ответ ИИ стоит воспринимать как подсказку, а не как готовую истину.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70841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проверка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устройства к действию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устройство собирает данные, отправляет их в сеть и получает команду обратно.
</a:t>
            </a:r>
            <a:endParaRPr lang="en-US" sz="13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связи: быстрее и ближе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сети не только увеличивают скорость, но и уменьшают задержку. Это особенно важно для игр, видеосвязи, умных городов и удаленных сервисов.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5G уже широко улучшает городскую связь, а 6G и спутниковые решения могут расширить доступ там, где сейчас связь нестабильна.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этапам развития сетей и сценариям доступа
</a:t>
            </a:r>
            <a:endParaRPr lang="en-US" sz="11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 тему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Виртуальная реальность позволяет «погрузиться» в модель планеты, музея или лаборатории. Это помогает лучше запоминать материал, потому что ученик видит объект со всех сторон.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поверх реальности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Дополненная реальность добавляет цифровые подсказки поверх обычного мира. На уроке можно рассмотреть схему, подписи или объемную модель, не отрываясь от стола и учебника.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соблюдать меру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технологий есть пределы: нужны подходящие устройства, а слишком долгие занятия могут утомлять глаза. Поэтому такие форматы лучше использовать короткими и продуманными блоками.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VR и AR помогают учиться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изменения, которые уже начались
</a:t>
            </a:r>
            <a:endParaRPr lang="en-US" sz="2531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Удаленная учеба и совместные проекты стали обычным делом. Ученики и учителя обмениваются файлами, комментируют задания и быстро исправляют ошибки в одном документе.
</a:t>
            </a:r>
            <a:endParaRPr lang="en-US" sz="1106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профессии, где особенно важны цифровые навыки: анализ данных, кибербезопасность, дизайн интерфейсов и робототехника. Все они связаны с работой в сети.
</a:t>
            </a:r>
            <a:endParaRPr lang="en-US" sz="1194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из разных городов могут работать как единый коллектив. Чаты, общие календари и видеосвязь помогают обсуждать задачи и не терять время на дорогу.
</a:t>
            </a:r>
            <a:endParaRPr lang="en-US" sz="1209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делает общение быстрее, но требует аккуратности. Чем больше дел решается онлайн, тем важнее уметь хранить данные, настраивать доступ и проверять источники.
</a:t>
            </a:r>
            <a:endParaRPr lang="en-US" sz="11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Приманка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приманка: срочная новость, подарок, скидка или сообщение от «знакомого» аккаунта. Цель — заставить человека открыть ссылку или ответить без проверки.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Сбор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злоумышленники пытаются получить данные: пароль, код из сообщения, номер карты или личные фото. Иногда они подделывают сайты и сообщения почти без ошибок.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Использование доступа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доступ к аккаунту используют для рассылки спама, кражи информации или новой атаки. Чем раньше замечена проблема, тем легче ее остановить.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онлайн-угроза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быстро сравнить безопасные действия и рискованные ошибки при работе в сети.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привычки дают наибольшую пользу: сложный пароль, дополнительная защита входа и осторожность с кодами и ссылками.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 цифровой безопасности для пользователей и школьников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простых шага к безопасности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завтрашнего дня начинается с наших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2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будущего станет еще полезнее, если пользоваться им осознанно: проверять факты, беречь личные данные и помнить, что любое действие в сети оставляет след.
</a:t>
            </a:r>
            <a:endParaRPr lang="en-US" sz="40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2026-07-25T18:42:52Z</dcterms:created>
  <dcterms:modified xsi:type="dcterms:W3CDTF">2026-07-25T18:42:52Z</dcterms:modified>
</cp:coreProperties>
</file>