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«Козлятки и волк»: сказка о смелости и осторожности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маме-козе, семерых козлятах и хитром волке.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пришла к нам из устного народного творчества: её много раз пересказывали, поэтому в ней есть повторы и знакомые сцены. Они помогают легко следить за сюжетом, а образ волка сразу показывает опасность и обман.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сказка: как она устроена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Мама-коза — заботливая и строгая. Она думает о безопасности детей, предупреждает их об опасности и старается научить важному правилу: не открывать дверь незнакомцу.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Семеро козлят маленькие, доверчивые и ещё не умеют хорошо распознавать обман. Они слушают маму не всегда внимательно, поэтому ошибаются в самый ответственный момент.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голодный, хитрый и очень настойчивый. Он умеет менять голос и притворяться, чтобы добиться своего, а это делает его особенно опасным для козлят.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 у двери
</a:t>
            </a:r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козы выглядит уютным и безопасным: в нём есть дверь, окно и тихий уголок для детей. Здесь козлята чувствуют себя спокойно, потому что рядом мама и всё знакомо.
</a:t>
            </a:r>
            <a:endParaRPr lang="en-US" sz="1448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 забором
</a:t>
            </a:r>
            <a:pPr algn="ctr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Совсем рядом начинается лес, и он сразу меняет настроение сцены. Тёмные деревья, тишина и неизвестность напоминают, что за пределами дома может скрываться опасность.
</a:t>
            </a:r>
            <a:endParaRPr lang="en-US" sz="1366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Контраст, который видно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избушка и мрачный лес помогают быстро понять главную мысль сказки. В одном месте — защита и тепло, в другом — угроза, которая подстерегает невнимательных.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козлят и лес рядом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Мама-коза уходит по делам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собирается в лес за кормом и понимает, что детей нельзя оставлять без предупреждения.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перед уходом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просит козлят никому не открывать дверь и узнавать её по голосу.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наставление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Козлята остаются дома одни и должны помнить мамин совет, чтобы не попасть в беду.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на время разлуки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волк пытается обмануть козлят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волк меняет тактику, чтобы попасть в дом.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козлята сначала не верят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Козлята помнят мамино предупреждение и внимательно прислушиваются к тому, кто стоит за дверью. Грубый тон сразу кажется им подозрительным.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Слушают голос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помогает им не спешить с ответом. Даже маленькие герои могут быть внимательными, если знают простое правило безопасности.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себя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замечают не только слова, но и манеру говорить. Сравнение голоса и поведения становится для них настоящей подсказкой, хотя и не спасает от ошибки надолго.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признаки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волка и звук голоса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старается говорить тише и мягче, чтобы его приняли за маму-козу. Эта хитрость особенно опасна, потому что он использует не силу, а обман и терпение.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у двери делает сказку очень живой: снаружи стоит волк, а внутри настороженно слушают козлята. Напряжение растёт именно из-за его попытки изменить голос.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голос звучит похоже на мамин, и козлята сначала радуются. Им кажется, что опасность уже позади, хотя это только ловушка.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козлята всё-таки открывают дверь
</a:t>
            </a:r>
            <a:endParaRPr lang="en-US" sz="266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Козлята ориентируются на то, что слышат, а не на то, что видят. Из-за этого они доверяют голосу слишком быстро и ошибаются.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момент делает сказку особенно запоминающейся: одна неверная догадка меняет всё развитие событий. Именно поэтому финал становится таким напряжённым.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ещё маленькие и не умеют уверенно отличать правду от притворства. Знакомое звучание для них важнее осторожной проверки.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момент в сказке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врывается внутрь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обман срабатывает, и в доме сразу становится опасно и страшно.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открывается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Козлята решают, что пришла мама, и впускают незнакомца в дом.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Беда становится уроком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показывает, к чему приводит невнимательность, и делает сказку поучительной.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мамы-козы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коза возвращается домой, она сразу чувствует неладное: в доме тихо, дверь открыта, а рядом заметны следы беды. Такой момент сразу вызывает тревогу.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здесь особенно сильный: это мама, которая любит детей, пугается за них, но не теряет решимости. Именно с этого начинается спасение семьи.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спасению козлят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тексту русской народной сказки «Козлятки и волк»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сразу запомнить историю: маленьких героев много, и за каждого мама-коза отвечает с тревогой и смелостью.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козлят в этой сказке, и их спасение особенно подчёркивает силу материнской любви и победу добра над обманом.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русской народной сказки «Козлятки и волк»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Незнакомцу нельзя доверять только по голосу или ласковым словам. Нужно быть внимательным, замечать несоответствия и помнить о безопасности даже в привычной обстановке.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Слушаться родителей важно: их предупреждения помогают избежать опасности. В сказке простое правило спасает дом от беды и показывает, что забота взрослых не бывает случайной.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остаётся самой надёжной опорой. Когда случается беда, любовь, смелость и взаимная забота помогают преодолеть страх и вернуть в дом спокойствие.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которые помогают запомнить сказку
</a:t>
            </a:r>
            <a:endParaRPr lang="en-US" sz="2795" dirty="0"/>
          </a:p>
        </p:txBody>
      </p:sp>
      <p:sp>
        <p:nvSpPr>
          <p:cNvPr id="7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228000" y="2348077"/>
            <a:ext cx="2688000" cy="17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попытка обмануть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меняет голос и снова зовёт козлят, поэтому история становится напряжённее. Повтор делает ошибку героя особенно заметной.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2348077"/>
            <a:ext cx="2688000" cy="17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приход волка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появляется у двери и пробует обмануть козлят. Сцена сразу повторяет важную мысль: нельзя открывать дверь незнакомцу.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35850" y="2348077"/>
            <a:ext cx="2688000" cy="17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Снова знакомые слова и 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фразы и похожие события звучат почти как песенка. Из-за этого сказка легко запоминается и её удобно пересказывать.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мама-коза у двери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выглядит светлой, аккуратной и очень собранной. У неё внимательный взгляд и уверенная поза. Такой образ сразу показывает заботу и готовность защищать свой дом, даже если вокруг тревожно.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козлята в тёплой избушке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Козлята изображаются пушистыми, смешными и совсем маленькими. Их легко представить рядом друг с другом, прячущимися за дверью или выглядывающими в окно. Этот образ делает сцену живой и очень домашней.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нарисовать героев сказки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обсудить после чтения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козлята поверили волку, хотя мама уже предупреждала их? Этот вопрос помогает поговорить о доверии, внимательности и о том, как легко ошибиться.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могла сделать коза, чтобы защитить детей ещё лучше? Здесь удобно обсудить правила безопасности дома и важность чёткого семейного договора.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спасение козлят получилось только благодаря смелости мамы? Ответ помогает увидеть, как любовь и решимость взрослых поддерживают детей в трудный момент.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сказке кажется самым поучительным именно для младших школьников? Такой разговор связывает сюжет с реальной жизнью и простыми правилами поведения.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22603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119" y="1205853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22603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 из сказки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сразу рисует тёплый дом, где живут козлята. Оно помогает представить место, которое должно быть безопасным, но вдруг становится уязвимым.
</a:t>
            </a:r>
            <a:endParaRPr lang="en-US" sz="152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сказке — это не просто пейзаж, а пространство неизвестности. Он напоминает, что за спокойным домом может скрываться опасность.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Притвориться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важное слово связано с обманом волка. Оно показывает, как злой герой меняет поведение и пытается выглядеть не тем, кто он есть.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
</a:t>
            </a:r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связано с надеждой и радостным финалом. Оно подчёркивает, что после страха и беды семья снова оказывается вместе и в безопасности.
</a:t>
            </a:r>
            <a:endParaRPr lang="en-US" sz="15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быстро разворачивается, а события сменяются одно за другим. В ней есть тревога, ожидание и счастливый конец, поэтому внимание не успевает рассеяться.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Короткая, но очень напряжённая история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сюжет так цепляет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повторяющиеся эпизоды легко запоминаются. Короткие сцены звучат почти как ритмичный рассказ, поэтому детям удобно пересказывать историю своими словами.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легко пересказывать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помнят и любят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«Козлятки и волк» остаётся важной, потому что говорит с детьми просто и честно. В ней есть страх, смелость, забота и ясный урок о безопасности.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2026-05-24T02:49:00Z</dcterms:created>
  <dcterms:modified xsi:type="dcterms:W3CDTF">2026-05-24T02:49:00Z</dcterms:modified>
</cp:coreProperties>
</file>