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эпоху, героя и живые вопросы своего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романом: историзм и злободневность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 века роман стал главным жанром для изображения общества, исторических перемен и личной судьбы. Реализм требовал точности в деталях и ясного взгляда на проблемы, волновавшие читателей и автора.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века: между эпохой и современностью
</a:t>
            </a:r>
            <a:endParaRPr lang="en-US" sz="2794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проявляется в точной передаче эпохи: дат, событий, быта, одежды, речевых формул и привычных ценностей, без которых время в тексте теряет убедительность.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внешнее сходство с прошлым, но и соответствие характеров и поступков историческим условиям. Тогда герой становится частью реального общественного процесса.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романах XIX века историзм особенно заметен в дворянском укладе, службе, салонной жизни, семейных традициях, дуэлях и других устойчивых приметах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историзм в романе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150" y="3328333"/>
            <a:ext cx="12131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злободневность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Злободневность возникает там, где роман откликается на острые вопросы эпохи: неравенство, реформы, долг, свободу выбора и ответственность перед обществом.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темы спора старших и младших, поиска новых взглядов и столкновения разных представлений о чести, службе, воспитании и будущем страны.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XIX века важными были вопросы образования, семейной роли и личной свободы женщины; писатели нередко превращали их в центральную проблему сюжета.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читателей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Злободневный роман вызывает обсуждение, потому что затрагивает узнаваемые жизненные противоречия. При этом частный конфликт в нём раскрывает более широкий человеческий смысл.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роман строится на сочетании точности эпохи и общественной остроты, а детали быта и внутренний мир героя усиливают достоверность.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историзм и злободневность: вместе они задают масштаб изображения и делают конфликт значимым для читателя.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реалистического романа XIX века по материалам школьного курса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и злободневность в романе XIX 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романы по-разному соединяют точность исторической среды и актуальность общественных вопросов.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произведений сильнее историческая панорама, у других — острота спора; в реалистическом романе эти начала обычно взаимосвязаны.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XIX века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соотношения историзма и злободневности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как художественная среда
</a:t>
            </a:r>
            <a:endParaRPr lang="en-US" sz="2002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по которой можно узнать век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XIX века живёт в тексте через кареты, фонари, вывески, редкие экипажи и неторопливый ритм движения. Такая сцена сразу задаёт темп жизни и показывает, как пространство влияет на поведение героя и его выбор.
</a:t>
            </a:r>
            <a:endParaRPr lang="en-US" sz="106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зеркало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кабинет, гостиная и библиотека — это не просто фон, а пространство ценностей. По расположению комнат, предметам и привычкам жильцов читатель понимает, какой мир формирует персонажа и какие нормы он считает естественными.
</a:t>
            </a:r>
            <a:endParaRPr lang="en-US" sz="1011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Повседневность, которая объясняет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балы, журналы, свечное освещение и дорожные поездки создают живую ткань повествования. Через такие детали роман показывает, почему герой думает, чувствует и поступает именно так, а не иначе.
</a:t>
            </a:r>
            <a:endParaRPr lang="en-US" sz="9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связывает эпоху и конфликт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историческая среда превращается в личную и общественную драму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«энциклопедия» жизни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какие книги читают герои, как устроено обучение и какие знания считаются важными. Через это раскрываются культурный уровень и ценности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манера держаться и особенности речи помогают понять социальную среду персонажей. Эти признаки делают героев узнаваемыми и закрепляют ощущение подлинной эпохи.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быт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служба, семейный уклад, визиты, разговоры и порядок дома создают точную картину жизни. Именно в этих деталях виден исторический опыт поколения.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Нравы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сохраняет представление о семейных и общественных нормах, различиях между поколениями и способах общения. Поэтому он становится источником знаний о жизни времени.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реалистического романа действует не в пустоте: на него влияют воспитание, сословные границы, семейные ожидания и исторические перемены, задающие рамки выбора.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общественное в центре сюжета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 сюжете обычно соединяются два конфликта. Внутренний показывает переживания и сомнения героя, а внешний раскрывает его столкновение с обществом и нормами эпохи.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особенно важен для понимания Пушкина, Тургенева, Гончарова, Толстого и других писателей XIX века, у которых личная судьба всегда связана с историей.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тема к общественным спорам эпохи, тем сильнее читатель узнаёт собственное время в художественном конфликте.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конфликты поколений и социальной несправедливости: именно они чаще всего переводят личную историю в общественную проблему.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сводка по ключевым темам русской прозы XIX века; данные представлены как учебная типология.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делают роман злободневным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теории историзма в романе; обобщение школьного литературоведческого анализа.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художественной детали помогают создать ощущение исторической достоверности.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точная подробность может убедить читателя в реальности изображённой эпохи и сделать мир романа узнаваемым.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современника в романе: три литературные ситуации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узнают по речи и привычкам
</a:t>
            </a:r>
            <a:pPr algn="l" indent="0" marL="0">
              <a:lnSpc>
                <a:spcPct val="130039"/>
              </a:lnSpc>
              <a:buNone/>
            </a:pPr>
            <a:r>
              <a:rPr lang="en-US" sz="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гостиной он говорит кратко и осторожно, следит за модой, читает журналы и не скрывает своего скепсиса. По таким штрихам писатель создаёт образ человека своего круга, а не абстрактного персонажа.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мечтатель на фоне перемен
</a:t>
            </a:r>
            <a:pPr algn="l" indent="0" marL="0">
              <a:lnSpc>
                <a:spcPct val="130039"/>
              </a:lnSpc>
              <a:buNone/>
            </a:pPr>
            <a:r>
              <a:rPr lang="en-US" sz="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живёт среди книг, прогулок и разговоров о будущем, но плохо приспособлен к практической жизни. В его поведении слышится интонация целого поколения, которому тесно в старом порядке и трудно выбрать путь.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человек, спорящий с традицией
</a:t>
            </a:r>
            <a:pPr algn="l" indent="0" marL="0">
              <a:lnSpc>
                <a:spcPct val="130039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узнают по резкости суждений, независимой манере держаться и стремлению переоценить авторитеты. Такой персонаж становится не только участником сюжета, но и знаком эпохи, в которой привычные правила уже не убеждают всех.
</a:t>
            </a:r>
            <a:endParaRPr lang="en-US" sz="10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в романе создаётся не одной деталью, а целой системой признаков эпохи. Таблица показывает, как разные средства работают на достоверность.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приём важен сам по себе, но историческая правдоподобность возникает только при их совместной работе.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признаков историзма; учебный материал по анализу романа.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историзма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злободневность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развития общественно значимого конфликта в романе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дистанции меняется не сам интерес, а его качество: читатель всё внимательнее всматривается в эпоху как в культурную память.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интерес возникает там, где историческая конкретность соединена с универсальной проблематикой и не зависит от сиюминутной моды.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читательского восприятия по материалам школьного анализа; данные условные, иллюстративные.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дистанция и читательский интерес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точность делает мотивы героя понятными: его поступки выглядят не произвольными, а вырастающими из норм среды, воспитания и социального положения.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конкретной эпохой помогает раскрыть причину конфликта: читатель видит, какие общественные условия столкнули взгляды, интересы и жизненные ожидания персонажей.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убедительнее передана историческая обстановка, тем объёмнее кажется художественный мир: детали не украшают текст, а доказывают внутреннюю правдоподобность событий.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историзм усиливает художественную правду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злободневность переживает эпоху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остаются узнаваемыми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споров меняются, но темы свободы, долга и ответственности не исчезают. Поэтому роман, затронувший их точно, читается не только как документ времени.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важнее частного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Злободневность возникает там, где частный сюжет открывает общественный конфликт. Читатель узнаёт в нём не только героев, но и собственные вопросы к миру.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 становится глубже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XIX века воспринимается современно, когда анализ помогает увидеть в нём не устаревшую проблему, а устойчивую модель человеческого выбора и ответственности.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сохраняет память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удерживает не только события, но и способы думать, спорить, воспитывать и судить о жизни. Именно поэтому он остаётся значимым для новых поколений.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задаёт роману точную временную и социальную координату: без неё события теряют убедительность, а герои — связь с реальной жизнью эпохи.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Злободневность вносит напряжение настоящего спора, заставляет сюжет откликаться на вопросы, которые волнуют современников автора и требуют нравственной позиции.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начала делают роман многослойным: он показывает частную судьбу, общественные отношения и более широкий смысл исторических перемен.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из начал ослабевает, произведение беднеет: исчезает либо чувство эпохи, либо энергия конфликта, либо оба уровня одновременно.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и злободневность как единая система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роман ценен тем, что соединяет точность эпохи, остроту современного спора и вечные нравственные вопросы. В этом единстве и состоит его художественная сила.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зеркало времени и человека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2026-05-20T04:09:41Z</dcterms:created>
  <dcterms:modified xsi:type="dcterms:W3CDTF">2026-05-20T04:09:41Z</dcterms:modified>
</cp:coreProperties>
</file>