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Древнего Рима: как небольшое государство стало великой державой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римская армия завоевала земли, удержала границы и изменила историю Европы.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римляне защищали свой город на Апеннинском полуострове, а затем превратили войско в мощную профессиональную силу. Именно армия помогла Риму расширяться и удерживать огромные территории веками.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городского ополчения к армии империи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легион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был главной частью римской армии и обычно включал около пяти-шести тысяч солдат. Именно он становился основой походов, обороны границ и крупных сражений.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 большим войском, легион делили на когорты и центурии. Такое устройство помогало быстро отдавать приказы, перестраивать строй и сохранять порядок в бою.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Командиры и подчинение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стояли легаты, центурионы и другие офицеры. Каждый воин знал своё место, поэтому даже очень большое войско действовало слаженно и не теряло строй.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бойца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 не был просто солдатом с оружием: он нёс службу, выполнял приказания командиров и отвечал за дисциплину. Такая чёткая система делала римскую армию особенно организованной.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помогала понять, как римляне сочетали крупные соединения с гибкими меньшими отрядами.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был основой армии, а меньшие подразделения обеспечивали управляемость и быстроту действий.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устройству римской армии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римской армии и их численность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римского солдата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меч был удобен в тесном строю, когда бой шёл на близкой дистанции. Он помогал наносить быстрые и точные удары после сближения с противником.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Пилум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Метательное копьё использовали перед схваткой, чтобы нарушить строй врага и повредить щиты. После броска римлянин переходил к ближнему бою уже с мечом.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щит прикрывал почти всё тело, а шлем и доспехи уменьшали риск ранений. Такое снаряжение делало солдата защищённым, хотя и довольно тяжёлым.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переходы и постоянные тренировки делали легионеров выносливыми и готовыми к походам.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километров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дистанцию римский солдат мог проходить за день с тяжёлым снаряжением.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подготовке римских легионеров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служил в легионе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распределялись обязанности между командирами и знаменосцами.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легионе существовала строгая иерархия, поэтому управление большим войском оставалось чётким даже в бою.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военным должностям Рима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римляне строили военный лагерь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 описаниям римского полевого лагеря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машины римлян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Таран у городских 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таран подводили к воротам, чтобы разрушить дерево или выбить створки. Солдаты прикрывались щитами и действовали под защитой навеса, пока стена сопротивлялась ударам.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Баллисты и катапульты
</a:t>
            </a:r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машины метали камни и тяжёлые снаряды по стенам и башням. Они помогали ослабить защитников, а также мешали им спокойно находиться на крепостных укреплениях.
</a:t>
            </a:r>
            <a:endParaRPr lang="en-US" sz="183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Осадная башня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поднималась выше стены и позволяла римлянам подойти к врагу на одном уровне. С неё можно было стрелять, прикрывать штурм и перебрасывать солдат на укрепление.
</a:t>
            </a:r>
            <a:endParaRPr lang="en-US" sz="1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Лучники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поддерживали легион издалека, осыпая противника стрелами перед сближением. Такие воины были особенно полезны в открытом бою и при защите лагеря.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Пращники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Пращники метали камни с большой скоростью и могли попадать по врагу на расстоянии. Их умение усиливало удар армии перед началом рукопашной схватки.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Конница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Конные отряды помогали разведке, преследованию и быстрому перемещению по полю боя. Они были нужны там, где пехота двигалась бы слишком медленно.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Разведчики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Разведчики собирали сведения о дороге, враге и местности. Их работа помогала полководцу принимать точные решения и избегать неожиданных опасностей.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войска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могла длиться десятилетиями, а в поздней империи особенно ценились опыт, выносливость и верность командиру.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воина был долгим и строго организованным: от обучения до наград и выхода в отставку.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этапов службы римского легионера по общим историческим сведениям о Римской армии.
</a:t>
            </a:r>
            <a:endParaRPr lang="en-US" sz="87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римского солдата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армия была важна для Римского государства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рубежей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удерживали границы империи, отражали набеги соседних племён и не позволяли противнику захватывать важные города, переправы и торговые пути.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помогала подавлять восстания и поддерживать власть Рима в далёких провинциях, где местное население не всегда принимало римские правила.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возводили укрепления, мосты, лагеря и дороги. Благодаря этому Рим быстрее перемещал войска, а провинции теснее связывались с центром.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 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приносили трофеи, пленных и новые земли. Это усиливало влияние Рима, а также обогащало государство и его военачальников.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 гражданского ополчения выросла постоянная профессиональная армия.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имперскую эпоху армия стала более постоянной и специализировалась на охране рубежей и личной безопасности правителя.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римской армии в эпоху Республики и Империи по учебным историческим данным.
</a:t>
            </a:r>
            <a:endParaRPr lang="en-US" sz="87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в разные времена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101–117 гг.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императоре Траяне Рим достиг наибольшего расширения. Победы в войнах с даками стали примером силы и организованности римской армии.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 г.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разгромил Ганнибала при Заме. Эта победа завершила Вторую Пуническую войну и подняла авторитет Рима в Средиземноморье.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58–50 гг.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Юлий Цезарь завоевал Галлию. Его походы показали, как дисциплина, скорость и умение командовать помогают расширять владения Рима.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римские полководцы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реформа отвечала на новые задачи государства: от набора солдат до охраны протяжённых границ.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постепенно стала более профессиональной и лучше приспособленной к длительной службе и защите империи.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военных реформах Гая Мария, Августа и Диоклетиана.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в римской армии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 и Дунай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были важнейшими северными рубежами. Здесь римляне держали гарнизоны, строили крепости и следили за передвижением племён по соседним землям.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римляне укрепляли линию обороны, а самым известным сооружением стал вал Адриана, который помогал контролировать северную границу провинции.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границы были особенно напряжёнными из-за близости сильных государств. Поэтому римляне размещали там войска и укрепляли важные дороги и города.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рубежи защищали от набегов и контролировали пустынные маршруты. Крепости и башни помогали вовремя замечать угрозу и держать порядок в провинциях.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Римской империи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легионера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снаряжение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 носил щит, оружие, доспехи и вещи для похода. Общий вес мог достигать 20–30 килограммов, поэтому солдату нужны были сила и выносливость.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лагере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боёв, солдаты готовили еду, чинили оружие, дежурили на постах и следили за порядком. Жизнь в армии была строгой и очень занятой.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Легионеры не только сражались, но и строили дороги, мосты и укрепления. Долгие переходы делали их закалёнными и помогали армии быстро двигаться.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римских побед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организация армии и инфраструктура усиливали её боеспособность.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Западная Римская империя ослабла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IV–V веках в империи усилились раздоры, чаще менялись правители и росли расходы на армию и управление огромной территорией.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средств и людей границы стало труднее удерживать. Это облегчило нападения племён, которых римляне называли варварами.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Римская империя прекратила существование. Несмотря на это, римский опыт организации войска ещё долго влиял на европейские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Рима: сила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была опорой власти, границ и порядка. Именно она помогла маленькому городу превратиться в огромную державу, а её опыт вошёл в историю Европы.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2026-06-01T01:25:27Z</dcterms:created>
  <dcterms:modified xsi:type="dcterms:W3CDTF">2026-06-01T01:25:27Z</dcterms:modified>
</cp:coreProperties>
</file>