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предупреждать болезни сердца и сосудов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сердца — главная причина смертности в мире и России, профилактика жизненно важна.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представляют собой сердечно-сосудистые заболевания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ССЗ — это разные болезни сердца и сосудов: инфаркт, инсульт, гипертония, атеросклероз и другие. Они развиваются постепенно, не всегда вызывая симптомы, и зависят от образа жизни и наследственности.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заболевания сердца и сосудов вызывают почти половину смертей. Ранние признаки ССЗ встречаются у детей с избыточным весом и низкой активностью.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случаев преждевременной смерти от ССЗ можно избежать благодаря профилактике.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заболевания сердца и сосудов вызывают почти половину смертей. Ранние признаки ССЗ встречаются у детей с избыточным весом и низкой активностью.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развития сердечно-сосудистых заболеваний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физической активности снижает прочность сердечной мышцы, повышает артериальное давление и способствует накоплению лишнего веса.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регулярное употребление алкоголя и хронический стресс отрицательно влияют на кровеносные сосуды и общее состояние сердца.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стресс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Излишнее потребление жиров, сахара и соли ведёт к отложению холестериновых бляшек в сосудах и развитию атеросклероза с раннего возраста.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правильного питания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 большим количеством овощей, фруктов и цельнозерновых продуктов укрепляет сердце и снижает риск болезней.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насыщенных жиров, трансжиров, соли и сахара помогает предотвратить образование холестериновых бляшек и высокое давление.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поддерживать здоровый рацион в подростковом возрасте, когда организм растёт и формируются привычки.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 её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не менее 60 минут укрепляет сердечную мышцу, улучшает кровообращение и обмен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выбирать футбол, плавание, танцы или велосипед — все эти виды спорта полезны для здоровья сердца.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здоровье сердца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повышает уровень кортизола и адреналина, что увеличивает давление и нагрузку на сердце.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снижает желание заниматься спортом, ухудшая общее состояние сердечно-сосудистой системы.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способствует развитию вредных привычек, таких как курение или переедание.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расслабление и адекватный отдых помогают снизить негативное влияние стресса.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курения для сердца и сосудов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удваивает риск инфаркта и ускоряет развитие атеросклероза, повреждая сосуды.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вызывает сужение сосудов и спазмы, ухудшая кровоснабжение органов и тканей.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от курения особенно велик при начале этой привычки в подростковом возрасте.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контроля массы тела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нагрузку на сердце и сосуды, увеличивает риск гипертонии и диабета у подростков.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масса тела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контролировать рацион и своевременно заметить изменения в весе и привычках питания.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питания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обнаружить проблемы на ранней стадии и принять меры для поддержания здоровья.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контроль веса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холестерина и его контроль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анализы, уменьшение насыщенных жиров в рационе и увеличение клетчатки помогают нормализовать липидный профиль у детей и подростков.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контроля и профилактики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холестерин ведёт к образованию бляшек, сужающих сосуды и затрудняющих кровоток. Важную роль играют наследственность и питание.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высокого холестерина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 — почему важно следить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измерение давления у подростков помогает выявить гипертонию на ранних этапах, когда изменения ещё обратимы и требуют коррекции образа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пограничном повышении давления важно исключить стрессовые факторы и неправильное питание, а при необходимости получить консультацию врача для профилактики осложнений.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показатели давления для подростков колеблются в диапазоне 110–130 мм рт. ст., и отклонения от этих значений сигнализируют о необходимости дополнительного наблюдения.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Продукты: польза и вред для сердца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четыре группы полезных продуктов и четыре вредных, показывая их влияние на состояние сердца и сосудов у подростков.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предпочтение полезных продуктов и отказ от вредных существенно укрепляют сердечно-сосудистую систему и уменьшают риск заболеваний.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физической активности и риска ССЗ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 подростков не только снижает риск заболеваний, но и улучшает общее самочувствие и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увеличение физической активности на 60 минут в день снижает риск сердечно-сосудистых проблем до 30%.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осмотры помогают обнаружить скрытые проблемы с сердцем и сосудами на ранней стадии и вовремя начать лечение.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вовлекаются в регулярные профилактические обследования, что способствует раннему выявлению заболеваний сердца.
</a:t>
            </a:r>
            <a:endParaRPr lang="en-US" sz="1382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осмотры помогают обнаружить скрытые проблемы с сердцем и сосудами на ранней стадии и вовремя начать лечение.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9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симптомы заболеваний сердца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симптомами являются головокружение и усталость при минимальной нагрузке, что говорит о возможных нарушениях сердечного ритма и снижении общей выносливости.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 груди, одышка и отёки могут указывать на более серьёзные проблемы, требующие обязательного обращения к кардиологу для диагностики и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при признаках болезни сердца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действий для подростков и их родителей при подозрении на сердечно-сосудистые проблемы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интернет-зависимости на сосуды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за экраном снижает уровень физической активности, что негативно отражается на состоянии сосудов и сердечной системы.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время у гаджетов способствует развитию лишнего веса, усугубляющего нагрузку на сердце и повышающего риск заболеваний.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сна и отдыха вследствие интернет-зависимости ухудшают обменные процессы, снижая общую устойчивость организма к стрессу.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малоподвижного образа жизни в подростковом возрасте становится одним из главных факторов, предрасполагающих к хроническим болезням сердца.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успеха: пример из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 активно сменил рацион на богатый овощами и начал плавать регулярно. Через год заметно улучшилось здоровье, снизился вес, нормализовался холестерин и повысилась энергия.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через спорт и питание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исключил газированные напитки и нездоровые перекусы, добавил ходьбу и велоспорт. Итог — улучшение настроения и успеваемости, а также укрепление сердца и сосудов.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и новые достижения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профилактике в подростковом возрасте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формирование правильных привычек питания и активности закладывает основу здоровой сердечно-сосудистой системы на всю жизнь.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Осознанная профилактика позволяет снижать риски хронических заболеваний, уменьшая нагрузки на медицинские системы в будущем.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Информированность подростков и их семей способствует длительному поддержанию здоровья и улучшению качества жизни во взрослом возрасте.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сердце — залог активной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сердечно-сосудистых заболеваний с раннего возраста помогает жить полноценно, сохраняя энергию и здоровье на долгие годы, предотвращая развитие серьёзных патологий.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2026-05-07T16:06:59Z</dcterms:created>
  <dcterms:modified xsi:type="dcterms:W3CDTF">2026-05-07T16:06:59Z</dcterms:modified>
</cp:coreProperties>
</file>