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«Волшебное слово» В. Осеевой: как вежливость помогает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одно вежливое слово меняет всё.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для детей о семье, дружбе, школе и честных поступках. Её короткие рассказы легко читать младшим школьникам, а важный вывод в них всегда понятен: доброта и вежливость делают людей ближе.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Осеева: писательница, которая учила добру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урок для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понимает: добрые слова помогают договориться. Теперь он видит, что уважение работает лучше, чем капризы и торопливость.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резкая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обращается к людям нетерпеливо и грубо. Его слова звучат как приказ, поэтому помощь он получает не сразу.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важное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замечает, что вежливая просьба вызывает совсем другой ответ. Простое «пожалуйста» делает обращение мягким и уважительным.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Нетерпеливость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хочет получить всё сразу. Он не ждёт и не думает о том, как его резкие слова звучат для окружающих.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общении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говорит так, будто ему всё обязаны. Из-за этого люди не спешат помогать: грубая просьба редко вызывает желание ответить добром.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перемены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рассказа он начинает понимать, что спокойная и вежливая просьба звучит совсем иначе. Так герой делает первый шаг к хорошим манерам.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характере мальчика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это слово становится ключом к доброму ответу: с ним просьба звучит мягко, уважительно и по-настоящему по-человечески.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вежливое слово может изменить тон разговора и отношение людей.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Осеевой «Волшебное слово»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поведение мальчика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говорит резко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мальчик спешит и сердится, поэтому его речь звучит неприятно. Он хочет получить помощь сразу и не замечает, как его слова воспринимают другие.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учится просить по-доброму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герой понимает, что спокойный голос и вежливая просьба действуют лучше. Он начинает внимательнее относиться к людям и видит, что доброта помогает договориться.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нужны добрые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вежливая просьба помогает детям и взрослым быстрее понимать друг друга. Когда речь звучит спокойно, в семье меньше обид и споров.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добрые слова особенно важны на уроках и переменах. С уважительным обращением проще попросить помощь, объяснить просьбу и сохранить дружелюбную атмосферу.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любом разговоре вежливость делает общение приятнее. Человек охотнее помогает тому, кто умеет говорить спокойно, благодарить и не грубить.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думает только о своём желании и не замечает, что рядом тоже есть люди со своими чувствами и делами.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кажется, что достаточно просто попросить, но без добрых слов просьба звучит слишком резко и не вызывает желания помочь.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Нетерпение мешает ему выбрать правильный тон. Он спешит, сердится и сам делает разговор трудным и неприятным.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 простую истину: грубость отталкивает, а вежливость помогает людям услышать друг друга и договориться.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сначала ошибается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настоящая вежливость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не повышает голос и не торопит собеседника. Спокойная речь помогает говорить без ссоры и раздражения.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вежливость начинается с внимания к чувствам другого человека. Когда к тебе обращаются уважительно, хочется ответить добром.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благодарить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показывают, что помощь замечена и ценится. Это делает общение тёплым, приятным и честным.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не только просит, но и слышит ответ. Такое поведение помогает лучше понимать друг друга дома и в школе.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образ волшебного ключика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Ключ, который открывает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держит в руках обычный ключ, а рядом звучит вежливое слово. В этот момент становится ясно: металл открывает дверь, а добрые слова — человеческое сердце. Так маленькая просьба превращается в настоящий урок общения для ребёнка.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действует сильнее стука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подходит к двери, но сначала ничего не получается. Потом он говорит вежливо, и всё меняется почти сразу. Сцена показывает, что уважительное обращение работает лучше спешки и капризов, а доброжелательность часто открывает больше, чем усилие.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обычную комнату, светлый ключ и улыбку человека, который услышал вежливую просьбу. Чудо здесь очень тихое и понятное: никто не колдует, просто доброе слово помогает людям отнестись друг к другу теплее.
</a:t>
            </a:r>
            <a:endParaRPr lang="en-US" sz="16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рассказа: вежливость помогает жить дружно и спокойно. Это правило одинаково важно и в классе, и дома, потому что хорошие слова уменьшают обиды и ссоры.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вежливая просьба звучит намного лучше, чем требование. Когда человек говорит спокойно и уважительно, ему легче получить помощь и сохранить добрые отношения.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благодарность тоже важна. Простые слова «спасибо» и «пожалуйста» делают общение приятнее, а людей — внимательнее друг к другу и добрее.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обычная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звучит резко и нетерпеливо. Ситуация кажется простой, даже немного смешной, но уже чувствуется, что разговор пойдёт не так, как хотелось герою.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урок 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слово «пожалуйста», и тон истории меняется. Становится видно, как одно доброе слово может сразу сделать ответ мягче и дружелюбнее.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понятный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лёгкое, тёплое настроение. История коротко и ясно показывает, что вежливые слова действительно работают и их легко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помогает быстро уловить смысл истории и легко пересказать её своими словами.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языковые особенности особенно заметны: простые слова и короткие фразы делают рассказ понятным младшим школьникам.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В. Осеевой «Волшебное слово»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40" y="2511713"/>
            <a:ext cx="303188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обращается к учителю или однокласснику грубо, ответ бывает холодным. Спокойная и уважительная просьба звучит совсем иначе и чаще вызывает желание помочь.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спешке дети нередко забывают о вежливых словах. Но именно короткое «пожалуйста» помогает договориться без обид, когда нужно что-то попросить или передать.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вежливость особенно заметна каждый день. Когда ребёнок просит спокойно и благодарит за помощь, дома становится меньше раздражения и больше доверия.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и соседями тоже важно говорить уважительно. Вежливые слова помогают быстрее договориться об игре, поделиться вещами и сохранить хорошее настроение.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ситуация в школьной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доброе слово может изменить весь разговор. В рассказе это особенно заметно, когда грубая просьба уступает место спокойному обращению, и люди начинают отвечать охотнее.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проста: доброта начинается с речи. Если говорить уважительно, легче дружить, договариваться и не ссориться по пустякам.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«пожалуйста», «спасибо» и «извини» помогают не только просить, но и мириться. Они делают общение мягче, а отношения — добрее и спокойнее.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одном коротком выводе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остаётся важным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не стареет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читают и сегодня, потому что добрые слова нужны людям в любое время. Меняются привычки и технологии, но уважительное обращение по-прежнему помогает ладить друг с другом и избегать лишних конфликтов.
</a:t>
            </a:r>
            <a:endParaRPr lang="en-US" sz="1461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в герое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из рассказа ведёт себя так, как иногда ведут себя многие дети: спешит, сердится и забывает о тоне. Поэтому история легко запоминается, а её урок сразу становится понятным.
</a:t>
            </a:r>
            <a:endParaRPr lang="en-US" sz="16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 «пожалуйста» помогает понять главную идею рассказа. Оно звучит просто, но именно оно меняет отношение к просьбе и делает её доброй.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 ведёт себя герой в начале и в конце. По его словам и поступкам хорошо видно, что он учится разговаривать уважительнее и спокойнее.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слушать, как отвечают взрослые и другие люди. Их реакция показывает, что вежливая просьба вызывает больше доброжелательности, чем резкий приказ.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полезно заметить, как коротко и точно написан текст. Благодаря этому история легко пересказывается, а смысл запоминается без труда.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200" y="129898"/>
            <a:ext cx="11212200" cy="10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655800" y="3539875"/>
            <a:ext cx="24282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общения в рассказе. Вежливый тон делает просьбу приятной, а разговор — спокойным и дружелюбным.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405350" y="2587375"/>
            <a:ext cx="24573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сначала просит неудачно, а потом учится говорить иначе. От того, как звучит просьба, зависит ответ окружающих.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22224" y="1852925"/>
            <a:ext cx="25137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показывают уважение к помощи другого человека. Они делают общение теплее и приятнее для всех.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8923975" y="1055875"/>
            <a:ext cx="24894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доброта объединяет все остальные слова. Она помогает людям понимать друг друга и не ссориться по пустякам.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хорошо подходит для 2 класса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небольшой, поэтому его легко прочитать за урок и обсудить без спешки. Второклассникам удобно следить за сюжетом и не терять мысль.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показан знакомый детям случай: как попросить о помощи. Такой сюжет легко связать с жизнью в школе, дома или во дворе.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просто и быстро назвать главную мысль: сначала нужно говорить вежливо, а потом ждать доброго ответа. Это правило запоминается без труда.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говорить о дружбе, уважении и хороших поступках. Он учит замечать, что добрые слова делают общение спокойнее и приятнее.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маленькое слово с большой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Осеевой напоминает: одно вежливое слово способно изменить разговор и настроение. Когда человек говорит доброжелательно, людям легче понять друг друга и договориться.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2026-05-24T06:24:34Z</dcterms:created>
  <dcterms:modified xsi:type="dcterms:W3CDTF">2026-05-24T06:24:34Z</dcterms:modified>
</cp:coreProperties>
</file>