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океан: главная водная оболочка Земли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большую часть Земли и влияет на жизнь всей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связывает сушу, атмосферу и живой мир. Он переносит тепло, поддерживает круговорот воды, влияет на климат берегов и даёт людям ресурсы, транспортные пути и места отдыха.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географу изучать Мировой океан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почему океан — главный водный резерв Земли и источник испарения, облаков и осадков.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воды планеты — солёная вода Мирового океана, а пресная составляет лишь небольшую долю.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географии о составе воды на Земле
</a:t>
            </a:r>
            <a:endParaRPr lang="en-US" sz="111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Мирового океана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состоит из пяти океанов: Тихого, Атлантического, Индийского, Южного и Северного Ледовитого. Каждый из них имеет свои размеры, глубины и особенности природы.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 — это части океана, частично отделённые сушей, островами или подводными порогами. Внутренние моря сильнее вдаются в материки и нередко соединяются с океаном проливами.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глубоко вдаются в сушу и обычно остаются открытыми для водного обмена с океаном. Они удобны для портов, поэтому часто становятся важными районами хозяйственной деятельности.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 — узкие водные пространства, которые соединяют моря и океаны или разделяют участки суши. Через них проходят важные морские пути и перемещаются течения.
</a:t>
            </a:r>
            <a:endParaRPr lang="en-US" sz="11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 размерах океанов определяет их роль в накоплении тепла, формировании течений и особенностях морской природы.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значительно превосходит остальные по площади, а Северный Ледовитый — самый небольшой.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25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справочники; округлённые значения площади океанов
</a:t>
            </a:r>
            <a:endParaRPr lang="en-US" sz="825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океанов Земли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926" y="1734625"/>
            <a:ext cx="3128598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океанов по основным признакам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различия между океанами по размеру, глубине и природным особенностям.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океаны обычно глубже и сильнее влияют на климат, а самые малые теснее связаны с полярными условиями.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справочники; округлённые значения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Мировой океан влияет на климат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географии о круговороте воды, испарении и океанических течениях.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как перемещение огромных масс воды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переносят нагретую воду из низких широт к более холодным районам. Они делают климат побережий мягче и помогают сохранять более высокие температуры воздуха зимой.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движут воду из высоких широт к тёплым регионам. Они охлаждают воздух, уменьшают испарение и часто способствуют появлению туманов у берегов.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смягчает климат Западной Европы, а Лабрадорское течение приносит холодные воды к берегам Северной Америки. Поэтому погода, температура и морская жизнь в этих районах заметно различаются.
</a:t>
            </a:r>
            <a:endParaRPr lang="en-US" sz="10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разных слоях океана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больше света, тепла и кислорода, поэтому здесь сосредоточено особенно много водорослей, мелких организмов и молоди рыб. Этот слой наиболее продуктивен для жизни.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очень мал, но именно он составляет основу большинства морских пищевых цепей. Им питаются мелкие животные, а затем — более крупные рыбы и морские хищники.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живут рыбы, моллюски, ракообразные, кораллы, морские млекопитающие и другие организмы. Многие из них связаны с определённой глубиной, температурой и солёностью воды.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Глубоководье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глубинах условия жёстче: почти нет света, давление очень высокое, а температура низкая. Поэтому глубинные организмы приспособлены к жизни в темноте и холоде.
</a:t>
            </a:r>
            <a:endParaRPr lang="en-US" sz="9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основа океанической жизни часто скрыта от глаз, хотя именно она поддерживает пищевые цепи.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важен не по размеру, а по роли: без него не существовали бы многие морские сообщества.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школьной географии и биологии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живых организмов в океане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км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 показывает, насколько разнообразен подводный рельеф и как сильно он влияет на жизнь океана.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глубина Марианской впадины — самой глубокой известной точки океанского дна.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данные; Марианская впадина — около 11 000 м.
</a:t>
            </a:r>
            <a:endParaRPr lang="en-US" sz="1084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530128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данные; океаны Земли; Марианская впадина.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самые известные рекорды океанов и морей.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объект не обязательно самый глубокий: рекорды океана различаются по площади, глубине и природным особенностям.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рекорды, связанные с Мировым океаном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4469" y="1162275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богат Мировой океан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людям рыбу, моллюсков и другие морепродукты. Для многих прибрежных стран это важный источник питания, рабочих мест и дохода, особенно там, где рыболовство развито давно.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морских районах добывают нефть, газ, соль и некоторые полезные ископаемые. Эти ресурсы имеют большое значение для промышленности, но их добыча требует осторожности и строгого контроля.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океану проходят главные морские маршруты между континентами. Они связывают порты разных стран, ускоряют торговлю и делают перевозку больших грузов более выгодной по сравнению с другими видами транспорта.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 используют для туризма, портов и получения энергии от волн, приливов и ветра. Так океан помогает не только экономике, но и отдыху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 океана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источники опасности и то, как они связаны между собой.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опасен пластик: он долго сохраняется в воде и распадается на микрочастицы, которые трудно собрать.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занимает пластик, поэтому сокращение одноразовой упаковки даёт заметный эффект для океана.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видам загрязнения океана.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океана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защищают Мировой океан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акватории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 помогают сохранить редкие виды и восстановить уязвимые экосистемы. В таких районах ограничивают добычу и промысел, чтобы природа могла развиваться без лишнего давления.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мусора на побережьях уменьшает попадание отходов в воду. Такие акции особенно полезны после штормов и в местах массового отдыха, где отходы накапливаются быстрее всего.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одноразовых пакетов, бутылок и посуды снижает количество твёрдых отходов. Если пластика становится меньше, уменьшается и риск появления микропластика в морской среде.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стоков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сооружения и контроль за сбросами помогают не допустить попадания грязной воды, химических веществ и бытовых отходов в реки, а затем и в океан.
</a:t>
            </a:r>
            <a:endParaRPr lang="en-US" sz="11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Мирового океана для человека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обеспечивает людей рыбой и морепродуктами, которые входят в рацион многих стран. Для прибрежных жителей это ещё и важная часть повседневной экономики и занятости.
</a:t>
            </a:r>
            <a:endParaRPr lang="en-US" sz="944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соединяют материки, а порты принимают грузы со всего мира. Благодаря океану перевозка крупных партий товаров часто становится дешевле и удобнее, чем по суше.
</a:t>
            </a:r>
            <a:endParaRPr lang="en-US" sz="939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смягчает жару и холод, а течения переносят тепло и влагу. Поэтому климат у моря обычно мягче, чем в глубине материка на тех же широтах.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Пляжи, курорты и морские маршруты привлекают миллионы людей, а сам океан даёт нефть, газ, соль и другие ресурсы. Использовать их нужно бережно и разумно.
</a:t>
            </a:r>
            <a:endParaRPr lang="en-US" sz="10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океана влияет на морские экосистемы, усиливает испарение и меняет условия жизни организмов в разных широтах.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к потеплению сопровождается сокращением льда и ростом уровня моря, особенно заметным в полярных районах.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по данным климатических наблюдений; в презентации показан общий тренд.
</a:t>
            </a:r>
            <a:endParaRPr lang="en-US" sz="654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океана в эпоху потепления климата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отношения к океану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простые действия помогают уменьшить загрязнение и нагрузку на морскую среду.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многих людей уменьшают загрязнение и помогают сохранить океан для будущих поколений.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рекомендации по охране океана.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соединяет климат, жизнь организмов и хозяйство людей. От его состояния зависят ресурсы, погода и будущее прибрежных территорий, поэтому бережное отношение к нему необходимо каждому.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который связывает всю планету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2026-06-02T18:04:11Z</dcterms:created>
  <dcterms:modified xsi:type="dcterms:W3CDTF">2026-06-02T18:04:11Z</dcterms:modified>
</cp:coreProperties>
</file>