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как часть речи и его разряды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Разбираем, как предлоги связывают слова и помогают речи.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предлоги важны в 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уточняют, где, когда, почему и зачем происходит действие. Без них речь теряет точность, а фразы могут звучать неестественно или становиться непонятными.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98575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Служебная часть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предмет, признак или действие, а показывает связь между словами в словосочетании и предложении, помогая выстраивать точный смысл высказывания.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1600" y="2026878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предлога нет окончаний и форм по числам, родам или падежам. Он остаётся неизменным, даже если зависимое слово меняется.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2755179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член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по себе не выполняет роль подлежащего, сказуемого или дополнения. Его задача — соединять слова и уточнять отношения между ними.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1600" y="3483497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Требует падежа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предлог «управляет» определённым падежом зависимого слова: к дому, из школы, о книге, перед уроком. Это помогает правильно строить словосочетания.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261600" y="4211801"/>
            <a:ext cx="4678500" cy="67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Передаёт смысл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предлогов можно указать место, время, причину, цель или способ действия. Поэтому они особенно важны для точной и понятной 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приставка: как не перепутать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Пишется отдельно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всегда стоит отдельно от слова: по дороге, за домом, в школе. Это простой признак, по которому его легко заметить в тексте.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 —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входит в состав слова и пишется вместе с ним: поход, заходить, входить. Отделить её пробелом нельзя, потому что изменится само слово.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вставкой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предлогом и словом можно вставить другое слово: по широкой дороге, за большим домом. Между приставкой и корнем такая вставка невозможна.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слова только соединяет слова в речи, это предлог. Если она образует новое слово и меняет его значение, это приставка.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 значению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предлогов по смыслу и их характерные примеры.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выражать разные отношения, поэтому разряд определяют по смыслу в конкретном словосочетании.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классификации предлогов по значению.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00" y="1789450"/>
            <a:ext cx="179550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798083"/>
            <a:ext cx="249900" cy="222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798083"/>
            <a:ext cx="249900" cy="2221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указывают, где находится предмет: в школе, на крыше, под столом. Они помогают описывать расположение точно и понятно.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показывают движение к предмету или от него: к реке, из леса, по дороге. В речи они часто описывают маршрут и путь.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могут обозначать положение рядом или вокруг: у дома, возле школы, около дороги. Это особенно удобно в описаниях двора, улицы и комнаты.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словам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пространственные предлоги отвечают на вопросы где? куда? откуда? По вопросу легче понять значение предлога и его связь с зависимым словом.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разворачивается временное значение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указывают точный момент: в сентябре, в понедельник, в три часа. Они помогают назвать время события без лишних объяснений.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предлоги помогают связать события по порядку: через час, через неделю, спустя день. Это особенно важно в рассказах, расписании и сообщениях.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Промежуток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предлоги показывают длительность или предел: после уроков, до вечера, с утра. Так становится ясно, когда действие начинается и заканчивается.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падежи чаще всего стоят после предлогов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особенно заметны сочетания с родительным и предложным падежами.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падежей зависит от задач речи: одни чаще нужны для указания места и принадлежности, другие — для направления и цели.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русскому языку; данные для наглядности схемы.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и целевые предлоги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318500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предлоги показывают, почему произошло действие: из-за дождя, благодаря помощи, от усталости. Они часто помогают объяснить ситуацию кратко и ясно.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1600" y="2227395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Положительная причина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благодаря обычно употребляют, когда причина приводит к хорошему результату: благодаря тренировкам, благодаря вниманию. Важно учитывать смысл, чтобы не ошибиться.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3136286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предлоги указывают, ради чего совершается действие: для игры, ради победы, с целью проверки. Они делают высказывание точнее и выразительнее.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4045199"/>
            <a:ext cx="4678500" cy="83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нужны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такие предлоги помогают избегать повторов и строить более точные фразы. Благодаря им текст звучит связно и логично.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предлога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разбора по смыслу связи между словами.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и непроизводные предлоги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25" y="1796350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Непроизводные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древние и простые предлоги языка. Они не связаны с другими частями речи и обычно состоят из одного короткого слова: в, на, к, от, без, под.
</a:t>
            </a:r>
            <a:endParaRPr lang="en-US" sz="1221" dirty="0"/>
          </a:p>
        </p:txBody>
      </p:sp>
      <p:sp>
        <p:nvSpPr>
          <p:cNvPr id="10" name="Text 3"/>
          <p:cNvSpPr txBox="1"/>
          <p:nvPr/>
        </p:nvSpPr>
        <p:spPr>
          <a:xfrm>
            <a:off x="497925" y="2901523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предлоги возникли из других слов или устойчивых сочетаний. К ним относятся, например, вокруг, благодаря, вследствие, несмотря на. По форме и смыслу они часто сложнее.
</a:t>
            </a:r>
            <a:endParaRPr lang="en-US" sz="1220" dirty="0"/>
          </a:p>
        </p:txBody>
      </p:sp>
      <p:sp>
        <p:nvSpPr>
          <p:cNvPr id="11" name="Text 4"/>
          <p:cNvSpPr txBox="1"/>
          <p:nvPr/>
        </p:nvSpPr>
        <p:spPr>
          <a:xfrm>
            <a:off x="497925" y="4006698"/>
            <a:ext cx="3292800" cy="8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узнавать их в 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предлоги важно определять не только по внешнему виду, но и по роли в предложении. Они помогают уточнять отношения между словами и требуют внимательного смыслового разбора.
</a:t>
            </a:r>
            <a:endParaRPr lang="en-US" sz="122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 строению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из скольких слов может состоять предлог и как это влияет на его употребление в речи.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предлоги встречаются чаще и обычно короче. Составные точнее передают смысл и чаще используются в письменной, более официальной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русского языка по теме «Предлог»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 написание предлогов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слитно
</a:t>
            </a:r>
            <a:pPr algn="l" indent="0" marL="0">
              <a:lnSpc>
                <a:spcPct val="115000"/>
              </a:lnSpc>
              <a:buNone/>
            </a:pPr>
            <a:r>
              <a:rPr lang="en-US" sz="4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производные предлоги пишутся как одно слово: вслед, вокруг, навстречу, наперекор. Их слитное написание нужно запомнить, потому что оно связано с происхождением и устойчивостью формы.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2436615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Пишутся раздельно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производные предлоги состоят из нескольких слов: в течение, в продолжение, в отличие от, по причине. Здесь важно не разделять и не сокращать устойчивое сочетание.
</a:t>
            </a:r>
            <a:endParaRPr lang="en-US" sz="1160" dirty="0"/>
          </a:p>
        </p:txBody>
      </p:sp>
      <p:sp>
        <p:nvSpPr>
          <p:cNvPr id="12" name="Text 4"/>
          <p:cNvSpPr txBox="1"/>
          <p:nvPr/>
        </p:nvSpPr>
        <p:spPr>
          <a:xfrm>
            <a:off x="4611634" y="1408259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сочетание употребляется как единый предлог, его написание обычно закреплено нормой. Поэтому при сомнении полезно сверяться со словарём или правилом, а не писать по слуху.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786653" y="1408271"/>
            <a:ext cx="2095800" cy="11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путай с обычными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4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 то же сочетание может быть предлогом или сочетанием слов. Значение и роль в предложении помогают определить, нужно ли писать раздельно и считать ли форму предлогом.
</a:t>
            </a:r>
            <a:endParaRPr lang="en-US" sz="105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предлоги чаще всего встречаются в речи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таких предлогов связана с тем, что они нужны для описания места, времени и связи действий.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короткие предлоги с общим значением отношения. Их высокая частотность делает их особенно важными для грамотной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по учебным и разговорным текстам; точная статистическая выборка не приводится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387" y="3057275"/>
            <a:ext cx="154125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76600" y="141482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0700" y="3057425"/>
            <a:ext cx="205500" cy="205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8544" y="1405550"/>
            <a:ext cx="179813" cy="20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какими падежами сочетаются предлоги
</a:t>
            </a:r>
            <a:endParaRPr lang="en-US" sz="2012" dirty="0"/>
          </a:p>
        </p:txBody>
      </p:sp>
      <p:sp>
        <p:nvSpPr>
          <p:cNvPr id="10" name="Text 2"/>
          <p:cNvSpPr txBox="1"/>
          <p:nvPr/>
        </p:nvSpPr>
        <p:spPr>
          <a:xfrm>
            <a:off x="660800" y="140525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К, благодаря, согласно обычно требуют дательного падежа: к дому, благодаря помощи, согласно расписанию. Эти предлоги показывают направление, соответствие или причину.
</a:t>
            </a:r>
            <a:endParaRPr lang="en-US" sz="1037" dirty="0"/>
          </a:p>
        </p:txBody>
      </p:sp>
      <p:sp>
        <p:nvSpPr>
          <p:cNvPr id="11" name="Text 3"/>
          <p:cNvSpPr txBox="1"/>
          <p:nvPr/>
        </p:nvSpPr>
        <p:spPr>
          <a:xfrm>
            <a:off x="660800" y="305712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 же в и на употребляются с предложным падежом, когда речь идёт о месте: в школе, на крыше. Значение покоя помогает выбрать нужную форму.
</a:t>
            </a:r>
            <a:endParaRPr lang="en-US" sz="1037" dirty="0"/>
          </a:p>
        </p:txBody>
      </p:sp>
      <p:sp>
        <p:nvSpPr>
          <p:cNvPr id="12" name="Text 4"/>
          <p:cNvSpPr txBox="1"/>
          <p:nvPr/>
        </p:nvSpPr>
        <p:spPr>
          <a:xfrm>
            <a:off x="3575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Без, из, у, от чаще всего сочетаются с родительным падежом: без ошибки, из школы, у дома, от ветра. Такой падеж нередко передаёт отсутствие, исходный пункт или источник.
</a:t>
            </a:r>
            <a:endParaRPr lang="en-US" sz="1037" dirty="0"/>
          </a:p>
        </p:txBody>
      </p:sp>
      <p:sp>
        <p:nvSpPr>
          <p:cNvPr id="13" name="Text 5"/>
          <p:cNvSpPr txBox="1"/>
          <p:nvPr/>
        </p:nvSpPr>
        <p:spPr>
          <a:xfrm>
            <a:off x="3575800" y="3057275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предлог — два падежа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может требовать разных падежей в зависимости от смысла: в лес и в лесу. Поэтому нужно смотреть не только на предлог, но и на ситуацию.
</a:t>
            </a:r>
            <a:endParaRPr lang="en-US" sz="1037" dirty="0"/>
          </a:p>
        </p:txBody>
      </p:sp>
      <p:sp>
        <p:nvSpPr>
          <p:cNvPr id="14" name="Text 6"/>
          <p:cNvSpPr txBox="1"/>
          <p:nvPr/>
        </p:nvSpPr>
        <p:spPr>
          <a:xfrm>
            <a:off x="6490800" y="1405400"/>
            <a:ext cx="23916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В, на, через могут управлять винительным падежом, если обозначают направление: в школу, на улицу, через мост. Здесь важно различать движение и нахождение.
</a:t>
            </a:r>
            <a:endParaRPr lang="en-US" sz="103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предлог от омонимичной части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не путать предлог с приставкой, корнем или устойчивым сочетанием.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предлогов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160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предлогов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смешивают близкие по смыслу предлоги: в и на, из и с, к и до. Из-за этого фраза может звучать неестественно или нарушать норму.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3638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падеж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 нужно ставить нужную форму слова: в школу, из школы, к дому, благодаря помощи. Ошибка в падеже делает предложение грамматически неправильным.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5680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Лишний предлог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речь попадает ненужное слово: типа в районе на улице, по направлению к школе. Лишний предлог утяжеляет фразу и мешает понять мысль.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5770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формы и 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конструкции кажутся похожими, но имеют разный смысл: в лес и в лесу, на берег и на берегу. Чтобы не ошибиться, важно различать движение и место.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89736" y="1261125"/>
            <a:ext cx="16926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образцу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сверять трудные случаи с образцовыми сочетаниями: к врачу, о книге, благодаря помощи. Чем чаще ученик видит правильные модели, тем меньше ошибок допускает.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учебных и жизненных текстах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 места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дороги, комнаты или города предлоги помогают точно показать направление и расположение предметов: к школе, у дома, на перекрёстке, из парка.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расписаниях, дневниках и сообщениях предлоги обозначают момент и срок действия: в понедельник, после уроков, до вечера, через час. Так легче понять последовательность событий.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 инструкции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инструкциях предлоги уточняют, что и где нужно сделать: положите в тетрадь, откройте на странице, действуйте по образцу. Без них указания становятся менее точными.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изложениях, сочинениях и объявлениях правильный выбор предлогов делает текст ясным и аккуратным. Это помогает избежать двусмысленности и показать умение точно выражать мысль.
</a:t>
            </a:r>
            <a:endParaRPr lang="en-US" sz="136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Повторение: разряды предлогов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можно рассматривать с разных сторон: как правило значения, строения и происхождения.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признака важны одновременно. Такое повторение помогает быстрее находить нужный разряд и точнее объяснять написание и употребление предлога.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темы «Предлог как часть речи. Разряды предлогов»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предлоге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помогает связать слова, уточнить смысл и правильно оформить падеж. Если запомнить его разряды, легче избегать ошибок, точнее писать и увереннее разбирать предложения.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2026-05-28T16:49:56Z</dcterms:created>
  <dcterms:modified xsi:type="dcterms:W3CDTF">2026-05-28T16:49:56Z</dcterms:modified>
</cp:coreProperties>
</file>