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числа по сумме и разности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два неизвестных числа по их сумме и разности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такие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задачи встречаются в покупках, измерениях, возрасте и счёте предметов. Они учат переводить обычный текст в математическую запись и замечать слова, которые подсказывают сумму и разность.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726" y="1303509"/>
            <a:ext cx="371925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75250"/>
            <a:ext cx="511500" cy="4546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10739" y="3932084"/>
            <a:ext cx="495900" cy="495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дано в задаче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показывает общий результат двух чисел. Если известна сумма, значит, можно понять, сколько вместе дают оба неизвестных значения.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Разность показывает, на сколько одно число больше другого. Она помогает увидеть, как числа отличаются друг от друга и какое из них больше.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условии указаны и сумма, и разность, данных обычно достаточно для поиска обоих чисел. Лишние сведения в таких задачах не нужны.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определить оба неизвестных числа так, чтобы они одновременно подходили и к сумме, и к разности. Поэтому ответ обязательно проверяют двумя действиями.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решения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удобно обозначить одно из чисел буквой, а второе выразить через него. Так запись становится короче и понятнее.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Дальше используют два условия задачи: одно связано с суммой, другое — с разностью. Оба равенства должны выполняться одновременно.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всё сделано верно, найденные числа после сложения дают сумму, а после вычитания — разность. Это лучший способ самопроверки.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 особенно полезны готовые формулы: большее число находят через сумму и разность, а меньшее — по тому же принципу.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решения задачи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универсальный алгоритм для задач на два числа.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на отрезках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отрезка разной длины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изобразить числа отрезками, один из них будет длиннее другого. Их общая длина показывает сумму, а разница видна как лишняя часть более длинного отрезка. Такая схема помогает сразу увидеть связь между двумя условиями задачи.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схема понятна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отрезки нарисованы рядом, легче сравнить числа и не перепутать большее с меньшим. Видно, что общая часть и добавка к ней складываются в целое, а значит, половину суммы и половину разности можно использовать как основу вычислений.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формулы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сумму и разность, затем подставляют их в формулы для большего и меньшего числа.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работают одинаково для любых чисел. Сначала выполняют сложение или вычитание, а потом обязательно делят результат на 2.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задач на нахождение двух чисел по сумме и разности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появляется деление на 2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148287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Складываем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сложить сумму и разность, одна из величин удваивается. Поэтому результат ещё не является самим числом, а только его двойным значением.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406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Находим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настоящее значение, нужно разделить удвоенный результат на 2. Так получается большее число или меньшее число в зависимости от записи.
</a:t>
            </a:r>
            <a:endParaRPr lang="en-US" sz="827" dirty="0"/>
          </a:p>
        </p:txBody>
      </p:sp>
      <p:sp>
        <p:nvSpPr>
          <p:cNvPr id="11" name="Text 4"/>
          <p:cNvSpPr txBox="1"/>
          <p:nvPr/>
        </p:nvSpPr>
        <p:spPr>
          <a:xfrm>
            <a:off x="55984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Получаем половины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поэтому в формулах появляются половины суммы и разности. Деление на 2 — обязательный шаг, без которого ответ будет неверным.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ответы при разной разности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одной и той же сумме числа меняются зеркально: одно увеличивается, другое уменьшается. Это удобно заметить именно на графике.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разность при фиксированной сумме, тем дальше друг от друга находятся числа. Их среднее значение остаётся постоянным.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по правилу S = 40, D = 0, 4, 8, 12, 16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суммой 24 и разностью 12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Большее число находим по формуле: (24 + 12) : 2 = 18. Это значение подходит к условию, потому что сумма и разность учитываются сразу.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Меньшее число вычисляем так: (24 - 12) : 2 = 6. Получаются два числа, которые отличаются на 12 и вместе дают 24.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обязательна: 18 + 6 = 24, 18 - 6 = 12. Если оба равенства верны, решение записано правильно.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формуле с суммой и разностью сразу находят большее число, а затем легко восстанавливают меньшее. В этом примере ответ удобно проверить двумя действиями.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число получается по формуле для большего значения.
</a:t>
            </a:r>
            <a:endParaRPr lang="en-US" sz="1566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формулам для суммы и разности: (40 + 8) : 2 и (40 - 8) : 2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Перепутаны числа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возникает ошибка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ученик принимает меньшее число за большее и получает неверный ответ. Ошибка становится заметной уже при проверке: сумма или разность не совпадают с условием.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её избежать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сначала определяют, какое число больше, а какое меньше. Затем обязательно проверяют оба результата сложением и вычитанием, а не только одним действием.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решения одной задачи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подхода помогают решать задачи на сумму и разность по-разному, но приводят к одному и тому же ответу.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дают скорость, уравнения — точную запись, а схема отрезков лучше всего помогает понять смысл отношений между числами.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способов решения задач на два числа по их сумме и разности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4620" y="1266498"/>
            <a:ext cx="1264613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1131" y="1266498"/>
            <a:ext cx="1405125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обращать внимание в сюжете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величина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ищут то, что относится сразу к двум объектам: всего предметов, общую длину или общую сумму денег. Именно это число становится суммой в задаче.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ними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находят фразу о сравнении: на сколько больше, на сколько меньше, сколько прибавили или убавили. Это подсказывает величину разности между числами.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участника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условии обычно есть два человека, две ленты, две корзины или два набора предметов. Нужно не смешивать их данные и чётко понимать, какое число относится к каждому.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решения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выделения суммы и разности удобнее сразу перейти к формуле или уравнению. Такая запись делает решение короче, аккуратнее и помогает не потерять смысл задачи.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текста к ответу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помогает перевести условие задачи в формулу, выполнить вычисления и проверить результат.
</a:t>
            </a:r>
            <a:endParaRPr lang="en-US" sz="109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Сверка ответа с условием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найденные значения полностью совпадают с данными задачи. Это значит, что вычисления выполнены без ошибок.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столбцов подтверждает верность ответа: совпали и сумма, и разность, значит задача решена правильно.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условия: сумма 40, разность 8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учат такие задачи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73325" y="1523375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тренируют быстрый счёт и помогают уверенно работать с сложением и вычитанием. Ребёнок учится замечать, как одно действие проверяет другое, а не выполнять вычисления по отдельности.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73325" y="2387038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задания развивают умение сравнивать числа и выделять главное в условии. Это полезно, когда текст задачи длинный, а нужные данные спрятаны среди лишних слов.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73325" y="3250713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 по формулам приучает к аккуратной записи и последовательности шагов. Ученик видит, что даже короткая задача требует точности в обозначениях и в проверке результата.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4114387"/>
            <a:ext cx="72507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задачи создают основу для будущих тем с буквами и уравнениями. Позже тот же принцип поможет решать более сложные задания без потери смысла и логики.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похожие ситуации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Наклейки у двух друзей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одного ребёнка может быть больше наклеек, чем у другого, но вместе они составляют одну общую коллекцию. Если известны общее число наклеек и разница между ними, можно быстро узнать, сколько у каждого друга.
</a:t>
            </a:r>
            <a:endParaRPr lang="en-US" sz="109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Ленты, яблоки и деньги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 же логика работает с длиной лент, яблоками в корзинах или деньгами у учеников. В жизни часто нужно понять, как из общей суммы и сравнения получить два отдельных числа без долгих подсчётов.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Потренируемся на примерах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заданиях способ решения одинаковый: сначала применяют формулы, затем проверяют сумму и разность.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только числа, а алгоритм остаётся прежним: формула даёт ответ быстро, а проверка подтверждает его правильность.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тренировочные примеры по теме нахождения двух чисел по сумме и разности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решается быстро и надёжно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внимательно выделить сумму и разность, задачу легко превратить в формулу или простое уравнение. После вычислений остаётся только проверить оба условия и убедиться в правильности ответа.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2026-05-24T13:03:24Z</dcterms:created>
  <dcterms:modified xsi:type="dcterms:W3CDTF">2026-05-24T13:03:24Z</dcterms:modified>
</cp:coreProperties>
</file>