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натуральным показателем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повторного умножения и правила для вычислений.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степени в 7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помогают записывать выражения короче, упрощать преобразования и связывать алгебру с геометрией, измерениями и записью очень больших чисел. Это основа для дальнейшей работы с формулами и свойствами выражений.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53925" y="1220378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Повторяющееся умножение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натуральным показателем — это удобная запись произведения одинаковых множителей. Если число повторяется несколько раз, его можно записать короче, не меняя смысл вычисления.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53925" y="2456009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показатель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aⁿ основание показывает, какое число умножают на себя, а показатель — сколько таких множителей нужно взять. Эти части записи читаются и понимаются отдельно.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53925" y="3691634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3⁴ основание равно 3, показатель равен 4, а значение степени равно 81. Это значит, что нужно перемножить четыре тройки: 3·3·3·3.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степени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показатель степени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3695096" y="129556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степени указывает, какое число повторяется в произведении. Если основание изменить, изменится и вся степень, даже при том же показателе.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95096" y="2535354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показателя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показывает, сколько раз основание берется множителем. Чем он больше, тем длиннее произведение и тем быстрее растет значение степени.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695096" y="377515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7³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7³ основание равно 7, показатель — 3, а значение степени равно 343. На схеме удобно выделять основание и показатель разными цветами, чтобы не путать их.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значений степеней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степеней, найденные по определению.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показателя значение растет очень быстро, особенно у числа 10. Степени удобны для краткой записи больших чисел и сравнения их величин.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определению степени.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 для записи выражений в едином виде, когда степень нужна только как форма записи, а не для изменения значения.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степени с натуральным показателем.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число в первой степени равно самому себе.
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значение степени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вычислении степени по определению.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растут степени числа 2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следующее значение получается умножением на 2, поэтому рост становится все заметнее уже на небольших показателях.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пример экспоненциального роста: небольшое увеличение показателя резко увеличивает результат.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определению степени; n = 1–5.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степеней с одинаковым основанием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показатели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основания одинаковые, при умножении степеней показатели складываются. Это позволяет не расписывать длинные произведения и сразу переходить к более короткой записи.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свойство особенно удобно при упрощении выражений и решении задач, где встречаются одинаковые множители. Оно экономит время и уменьшает вероятность ошибки.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выражения 2³·2² сначала оставляют одно основание 2, а затем складывают показатели: 3 + 2 = 5. Получается 2⁵, то есть 32.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53925" y="1220378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степень возводят в степень, показатели перемножаются. Внешняя степень показывает, сколько одинаковых блоков нужно взять, а внутренняя — состав одного блока.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53925" y="2456009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(3²)³ сначала рассматривают один блок 3², а затем повторяют его три раза. В итоге получается 3⁶, то есть 729.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53925" y="3691634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понимать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видеть структуру записи: одна степень находится внутри другой, но основание остается тем же. Меняется только число повторений уже готового блока.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степени в степень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9499" y="1499146"/>
            <a:ext cx="239175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6593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свойства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множитель на все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стоит перед скобками, оно умножается на каждый множитель внутри. Поэтому общий показатель степени можно распределить по всему произведению, не меняя значения выражения.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(2·5)³ сначала получаем 2³ и 5³, затем вычисляем 8·125. Итог 1000 показывает, что распределение степени сохраняет исходное значение произведения.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становится проще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(ab)ⁿ = aⁿbⁿ помогает заменить длинное повторяющееся умножение более короткой записью. Это особенно удобно, когда в скобках несколько одинаково обработанных множителей.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частного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624426" y="118032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деление степенями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частном обе части возводят в одну и ту же степень, можно возвести в степень числитель и знаменатель отдельно. При этом знаменатель не должен равняться нулю.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426" y="235807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(12:3)² удобно сначала возвести 12 и 3 в квадрат, а затем выполнить деление. Получаем 144:9 = 16, что совпадает с прямым вычислением.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24426" y="3535824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работать с дробями и отношениями чисел быстрее и аккуратнее. Он упрощает выражения, в которых деление повторяется вместе с одинаковой степенью.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5 см, то его площадь равна 5² = 25 см². Здесь степень показывает, что одна и та же длина умножается сама на себя. Такой пример помогает увидеть связь алгебры с измерением площади.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куба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со ребром 5 см имеет объём 5³ = 125 см³. Третья степень отражает умножение трёх одинаковых размеров: длины, ширины и высоты. Благодаря этому легко понять, почему куб числа связан с объёмом.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квадрат и куб важны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чисел от 1 до 10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 быстро увеличиваются квадраты соседних натуральных чисел. Особенно заметен скачок между 9² и 10².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растут быстрее самих чисел, поэтому даже небольшое увеличение основания заметно меняет результат.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определению степени. Данные для 1²–10².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как короткая запись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длинную запись повторного умножения и запись через степень.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заменяет длинное повторяющееся умножение компактной записью и делает выражения удобнее для чтения и вычислений.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степени с натуральным показателем.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02971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6820" y="2186677"/>
            <a:ext cx="219244" cy="3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510" y="2186677"/>
            <a:ext cx="279037" cy="31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основание и показатель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 — это число, которое повторяется при умножении, а показатель показывает количество множителей. Если перепутать их, получится неверное значение степени.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как обычное произведение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2³ нельзя читать как 2·3. Показатель не умножается на основание, а указывает, сколько раз число 2 берётся множителем.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Заменяют умножение сложением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степенях важно именно повторное умножение, а не сложение одинаковых чисел. Поэтому 4³ — это 4·4·4, а не 4+4+4.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невнимательно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вычислении повторяющегося произведения легко потерять один множитель или ошибиться в порядке действий. Лучше сразу записывать степень в виде произведения и проверять результат.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степень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вычисления по определению и сравнение результата с простым примером.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в жизни и науке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6873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числа 10 помогают кратко записывать очень большие величины. Например, 1 000 = 10³, а 1 000 000 = 10⁶, поэтому запись становится короче и нагляднее.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16873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 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часто встречаются там, где важно понимать площадь, объём и порядок величины. Они позволяют сравнивать объекты разного размера и удобно читать данные в задачах.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6873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встречается в калькуляторах, формулах и научных текстах. Она экономит место и помогает быстро увидеть, насколько число велико или мало.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20729"/>
            <a:ext cx="310200" cy="275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Распознавать элементы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уверенно находить основание и показатель в любой записи. Это помогает правильно читать выражение и не путать число, которое повторяется, с числом повторений.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Применять свойства степеней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должен использовать правила умножения степеней с одинаковым основанием и возведения степени в степень. Эти свойства ускоряют преобразование выражений и делают запись короче.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Вычислять по определению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раскрывать степень как повторное умножение и находить её значение. Такой способ особенно полезен, когда выражение ещё нельзя упростить свойствами.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квадрат и куб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понимать, что квадрат — это вторая степень, а куб — третья. Это помогает связывать алгебру с геометрией и решать задачи на площадь и объём.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 — удобный язык записи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натуральным показателем помогает кратко записывать повторное умножение, быстро вычислять значения и упрощать выражения. Это важный инструмент, который пригодится в дальнейшей алгебре.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2026-05-29T22:21:53Z</dcterms:created>
  <dcterms:modified xsi:type="dcterms:W3CDTF">2026-05-29T22:21:53Z</dcterms:modified>
</cp:coreProperties>
</file>