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информации: как сведения переходят от источника к получателю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— это переход сведений от источника через сообщение по каналу к получателю.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происходит дома, в школе, на улице, в транспорте и в интернете. Учитель объясняет, ученик отвечает у доски, светофор управляет движением, а телефон передаёт голос на расстояние. История этих способов показывает, как связь становилась быстрее и удобнее.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встречается с передачей информации каждый день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это сведения об окружающем мире: о событиях, людях и предметах. Мы говорим, что получили информацию, когда узнали что-то новое и смогли это использовать.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— это форма передачи информации от человека или устройства к другому. Одну и ту же информацию можно передать словами, рисунком, числом, схемой, сигналом или жестом.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сообщения зависит от получателя и от того, понятны ли ему язык или знаки. Если знак выбран неверно или код не известен, смысл может измениться или потеряться.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сообщение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информации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создаёт сообщение, кодирует его, передаёт по каналу связи, а получатель декодирует и понимает смысл.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помогает передавать информацию быстро, потому что ответ приходит сразу. Когда вы обсуждаете тему в классе или по телефону, вы используете один общий разговорный «код». Такой способ удобен для коротких вопросов и быстрых договорённостей.
</a:t>
            </a:r>
            <a:endParaRPr lang="en-US" sz="842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которые звучат прямо сейчас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текст сохраняет сведения надолго и позволяет вернуться к ним в любой момент. Информация становится «видимой» глазами, а не только слышимой. Это особенно полезно, когда важно ничего не перепутать: например, в инструкции или заметке.
</a:t>
            </a:r>
            <a:endParaRPr lang="en-US" sz="848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можно перечитать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помогают быстро понять, как выглядит объект: его цвет, размер и расположение. Схема может показывать, где находится деталь, даже если словами это рассказать сложнее. Поэтому рисунки часто используют, чтобы быстрее объяснить правило или устройство.
</a:t>
            </a:r>
            <a:endParaRPr lang="en-US" sz="842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которая объясняет форму
</a:t>
            </a:r>
            <a:endParaRPr lang="en-US" sz="112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символы передают короткие и понятные сообщения без долгого объяснения. Дорожный знак предупреждает, что происходит впереди, и не требует «переписки» со слушателем. Благодаря единым правилам человек понимает значение знака с первого взгляда.
</a:t>
            </a:r>
            <a:endParaRPr lang="en-US" sz="848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символы без лишних слов
</a:t>
            </a:r>
            <a:endParaRPr lang="en-US" sz="112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распространённых способов передачи информации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сравнение каналов связи по скорости (качественная шкала 1–5), без точных измерений.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задачах важны и дальность, и удобство, но скорость часто решает, как быстро вы получите ответ.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речь, телефон и интернет выигрывают по быстроте, а письмо чаще выбирают ради сохранения. Визуальные знаки помогают моментально реагировать.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каналы связи используются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— это перевод информации в удобные для передачи знаки, слова, числа или сигналы. Так сообщение становится «понятным» каналу связи и подготовленным для доставки.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Декодирование — обратный процесс: получатель превращает полученные знаки обратно в смысл. Без правильного чтения кода сообщение может превратиться в набор непонятных элементов.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успешной передачи нужен общий код. Это русский язык, дорожные знаки, обозначения на схемах, азбука Морзе и двоичный код в компьютере — все они заранее понятны участникам.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и декодирование сообщений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67664"/>
            <a:ext cx="4063200" cy="2134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каждого способа есть свои сильные стороны и ограничения.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канал удобен там, где нужно: быстро передать, сохранить надолго или дать однозначную команду без слов.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свойств каналов связи (качественные характеристики).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передачи информации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примеры: шум в комнате, плохая слышимость, неразборчивый почерк, слабая связь и ошибка в одной цифре или букве. Даже мелкая опечатка меняет значение всего сообщения.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Помехи мешают передаче информации и могут изменить её смысл. На практике это бывает из‑за шума, расстояния, слабого сигнала или невнимательности людей.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замечаем несоответствие, важно не додумывать, а уточнять. Так смысл сообщения возвращается к исходному замыслу и снижается риск неправильных действий.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уменьшать ошибки, применяют повтор сообщения, проверку и ясные формулировки. Если канал связи ненадёжен, стараются выбрать более стабильный способ передачи или переспросить.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Помехи и ошибки при передаче сообщений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75" y="917193"/>
            <a:ext cx="2104800" cy="201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431" y="917181"/>
            <a:ext cx="2104800" cy="2016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467" y="917181"/>
            <a:ext cx="2104800" cy="20164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25" y="917193"/>
            <a:ext cx="2104800" cy="201641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643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пчёл: путь к цветам
</a:t>
            </a:r>
            <a:endParaRPr lang="en-US" sz="1356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передают другим пчёлам информацию о том, где находятся цветы. Они используют особый «танец», который помогает сориентироваться по направлению и расстоянию. Благодаря такой связи улей быстрее находит пищу, даже если условия меняются.
</a:t>
            </a:r>
            <a:endParaRPr lang="en-US" sz="892" dirty="0"/>
          </a:p>
        </p:txBody>
      </p:sp>
      <p:sp>
        <p:nvSpPr>
          <p:cNvPr id="12" name="Text 2"/>
          <p:cNvSpPr txBox="1"/>
          <p:nvPr/>
        </p:nvSpPr>
        <p:spPr>
          <a:xfrm>
            <a:off x="261055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птиц об опасности
</a:t>
            </a:r>
            <a:endParaRPr lang="en-US" sz="1356" dirty="0"/>
          </a:p>
        </p:txBody>
      </p:sp>
      <p:sp>
        <p:nvSpPr>
          <p:cNvPr id="13" name="Text 3"/>
          <p:cNvSpPr txBox="1"/>
          <p:nvPr/>
        </p:nvSpPr>
        <p:spPr>
          <a:xfrm>
            <a:off x="261055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предупреждают сородичей об угрозе громкими криками. Такой сигнал помогает стае быстро среагировать: спрятаться, улететь или сменить место. Чем понятнее сигнал, тем меньше шансов, что опасность застигнет врасплох.
</a:t>
            </a:r>
            <a:endParaRPr lang="en-US" sz="964" dirty="0"/>
          </a:p>
        </p:txBody>
      </p:sp>
      <p:sp>
        <p:nvSpPr>
          <p:cNvPr id="14" name="Text 4"/>
          <p:cNvSpPr txBox="1"/>
          <p:nvPr/>
        </p:nvSpPr>
        <p:spPr>
          <a:xfrm>
            <a:off x="471467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Светлячки и вспышки вместо слов
</a:t>
            </a:r>
            <a:endParaRPr lang="en-US" sz="1356" dirty="0"/>
          </a:p>
        </p:txBody>
      </p:sp>
      <p:sp>
        <p:nvSpPr>
          <p:cNvPr id="15" name="Text 5"/>
          <p:cNvSpPr txBox="1"/>
          <p:nvPr/>
        </p:nvSpPr>
        <p:spPr>
          <a:xfrm>
            <a:off x="471467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Светлячки используют световые сигналы: вспышки передают информацию между особями. Ночью такой способ хорошо заметен и помогает находить партнёров. Это пример того, как природа «подбирает» язык под условия среды.
</a:t>
            </a:r>
            <a:endParaRPr lang="en-US" sz="968" dirty="0"/>
          </a:p>
        </p:txBody>
      </p:sp>
      <p:sp>
        <p:nvSpPr>
          <p:cNvPr id="16" name="Text 6"/>
          <p:cNvSpPr txBox="1"/>
          <p:nvPr/>
        </p:nvSpPr>
        <p:spPr>
          <a:xfrm>
            <a:off x="682143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движения как сообщения
</a:t>
            </a:r>
            <a:endParaRPr lang="en-US" sz="1356" dirty="0"/>
          </a:p>
        </p:txBody>
      </p:sp>
      <p:sp>
        <p:nvSpPr>
          <p:cNvPr id="17" name="Text 7"/>
          <p:cNvSpPr txBox="1"/>
          <p:nvPr/>
        </p:nvSpPr>
        <p:spPr>
          <a:xfrm>
            <a:off x="682143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передают информацию запахами и движениями. Запах может подсказывать, кто перед вами и в каком состоянии находится животное, а движения — обозначать намерение. Такая передача помогает находить партнёра и защищать территорию.
</a:t>
            </a:r>
            <a:endParaRPr lang="en-US" sz="890" dirty="0"/>
          </a:p>
        </p:txBody>
      </p:sp>
      <p:sp>
        <p:nvSpPr>
          <p:cNvPr id="18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условные относительные значения для наглядного сравнения, без привязки к конкретным устройствам.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объём зависит от качества и сжатия: чем больше деталей нужно передать, тем больше данных приходится хранить и отправлять.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видео требует больше памяти и времени на загрузку. Поэтому короткий текст открывается быстрее, чем длинные медиафайлы.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места занимают разные виды информации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Костры и сигналы
</a:t>
            </a:r>
            <a:pPr algn="l" indent="0" marL="0">
              <a:lnSpc>
                <a:spcPct val="130039"/>
              </a:lnSpc>
              <a:buNone/>
            </a:pPr>
            <a:r>
              <a:rPr lang="en-US" sz="5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передавали на расстоянии с помощью световых и звуковых сигналов, однако скорость оставалась ограниченной расстоянием и погодой.
</a:t>
            </a:r>
            <a:endParaRPr lang="en-US" sz="1137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Гонцы и письма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доставляли сообщения лично или через почту: время зависело от пути, поэтому обмен новостями был заметно медленнее.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 телефон
</a:t>
            </a:r>
            <a:pPr algn="l" indent="0" marL="0">
              <a:lnSpc>
                <a:spcPct val="130039"/>
              </a:lnSpc>
              <a:buNone/>
            </a:pPr>
            <a:r>
              <a:rPr lang="en-US" sz="5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средства связи, которые передавали сообщения значительно быстрее по кабелям. Обмен новостями стал ближе к «почти сразу».
</a:t>
            </a:r>
            <a:endParaRPr lang="en-US" sz="1114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сети и интернет
</a:t>
            </a:r>
            <a:pPr algn="l" indent="0" marL="0">
              <a:lnSpc>
                <a:spcPct val="130039"/>
              </a:lnSpc>
              <a:buNone/>
            </a:pPr>
            <a:r>
              <a:rPr lang="en-US" sz="5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данные идут по мобильным сетям, оптоволокну и спутникам. Современная инфраструктура позволяет передавать сообщения за секунды.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костра до интернета: как менялась скорость передачи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сообщение проходит по цифровой сети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разбиваются на пакеты, передаются через узлы и собираются обратно на устройстве получателя.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избежать недопонимания. Даже небольшая ошибка может изменить смысл инструкции, вывода или просьбы, а значит — привести к неверному ответу или действию.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сообщениях особенно важны аккуратность, логика и порядок слов. Чем точнее сформулировано задание или объяснение, тем легче правильно передать и понять информацию.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даты, имена и названия делают сообщение более ясным и полезным. Одни и те же слова в разных ситуациях означают разное, поэтому без контекста легко ошибиться.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точность слов и знаков так важна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условные доли для иллюстрации распределения. Точные данные зависят от опросов и региона.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источник один, полезно сравнивать сведения: разные источники могут по-разному объяснять один и тот же факт.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заметную часть информации дают устные каналы и цифровые устройства. Книги чаще дают более подробные сведения.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школьник получает информацию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 информация в интернете бывает точной и надёжной. Полезно проверять автора, дату, источник и то, совпадают ли факты с другими независимыми публикациями.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и доступы нельзя передавать незнакомым людям: пароли, домашний адрес, номер телефона. Лучше не сообщать их даже в «выгодных» сообщениях и письмах.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передачи связана с внимательностью: стоит насторожиться, если от вас требуют срочно ответить или установить неизвестное приложение. Это снижает риск обмана.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Отличать достоверные сведения помогает проверка: поиск подтверждений, чтение нескольких источников и критическое отношение к громким заявлениям без доказательств.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и 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61" y="1518700"/>
            <a:ext cx="3283677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знаковых системах и их назначении.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используются разные коды и что именно передают их знаки.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коды решают разные задачи: текст нужен для подробных сообщений, дорожные знаки — для быстрых команд, а QR помогает быстро передать ссылку.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кодов и знаковых 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Рисунки, схемы, карты, пиктограммы и фотографии передают информацию почти сразу: мозг легче воспринимает форму, цвет и расположение. Поэтому по изображению часто понятно, что нужно сделать.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диаграммы и схемы помогают сравнивать числа и быстро находить главное. Наглядность особенно важна, когда требуется понять путь, правило или устройство объекта за короткое время.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изображения часто понятнее слов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передача информации считается успешной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означает сохранение смысла сообщения и корректное понимание получателем при подходящем канале связи.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происходит постоянно: человек общается, животные подают сигналы, а техника пересылает данные. Успех зависит от точности, скорости, надёжности и помех. Современные технологии ускоряют обмен, но нужна внимательность и правильный выбор канала.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передаче информации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2026-05-14T10:06:38Z</dcterms:created>
  <dcterms:modified xsi:type="dcterms:W3CDTF">2026-05-14T10:06:38Z</dcterms:modified>
</cp:coreProperties>
</file>