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(Цветковые): общие сведения и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самые многочисленные цветковые растения, важные для жизни и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покрытосеменных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появились около 140 миллионов лет назад и быстро освоили различные климатические зоны, благодаря новым формам цветков и плодам, что обеспечило их распространение по всему миру.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покрытосеменных состоят из чашелистиков, лепестков, тычинок и пестика, что обеспечивает их успешное размножение и взаимодействие с опылителями.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внутри завязи, где формируется плод с семенами, защищающими будущие растения от негативных воздействий.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и развитые сосудистые ткани позволяют покрытосеменным эффективно развиваться и транспортировать питательные вещества.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покрытосеменных растений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его элементы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чашелистиков и лепестков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защищают бутон от повреждений до раскрытия, а лепестки привлекают насекомых яркой окраской и ароматом, обеспечивая опыление.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тычинок и пестика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производят пыльцу, а пестик с рыльцем, столбиком и завязью содержит семяпочки, где происходит оплодотворение и формируются семена.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семена: функции и строение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развиваются из завязи после оплодотворения и защищают семена, удерживая их до полного созревания и обеспечивая распространение.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расположен зародыш и запас питательных веществ, который обеспечивает его развитие при прорастании в подходящих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покрытосеменных в мире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многообразие покрытосеменных сосредоточено в тропических регионах, где условия способствуют их росту и развитию.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двудольные доминируют, что свидетельствует о их успешной адаптации и эволюционном преимуществе.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4689"/>
            <a:ext cx="4389600" cy="16719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однодольных и двудольных: структурные отличия
</a:t>
            </a:r>
            <a:endParaRPr lang="en-US" sz="214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в строении и жизненных стратегиях между двумя основными группами покрытосеменных.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адаптации к разным условиям среды и способом питания.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2022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покрытосеменных растений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опора лесных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такие как дуб и сосна, создают лесные массивы, обеспечивая жильём и питанием множество видов животных, а также поддерживают климат.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— средний слой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Кустарники, например шиповник и смородина, вносят вклад в биоразнообразие и служат пищей для птиц и мелких млекопитающих.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— основа лугов и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растения, такие как одуванчик и ромашка, быстро растут и служат пищей, а также украшают ландшафт разнообразием окраски и форм.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покрытосеменных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включает цветение и опыление — стадии, когда растения привлекают опылителей и происходит перенос пыльцы на пестик.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происходит уникальное двойное оплодотворение, формируется плод с семенем, который прорастает, продолжая цикл жизни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опыления у покрытосеменных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Насекомоопыление — яркое и ароматное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привлекательными лепестками, как яблоня и клевер, используют запах и цвет, чтобы привлечь пчёл и бабочек для переноса пыльцы.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Ветроопыление — незаметное, но эффективное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рожь имеют скромные цветки и выпускают большое количество пыльцы, которую ветер переносит на другие растения для оплодотворения.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через воду — редкое 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типа рогоза и элодеи опыляются под водой, где пыльца переносится током, что требует специфических адаптаций для такого способа размножения.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239923"/>
            <a:ext cx="2160577" cy="19116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375" y="1240598"/>
            <a:ext cx="2121584" cy="1910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50" y="1240598"/>
            <a:ext cx="2121584" cy="1910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25" y="1240598"/>
            <a:ext cx="2121584" cy="1910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 питании человека: примеры культур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0719" y="3317775"/>
            <a:ext cx="2013325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 — основа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 кукуруза составляют важнейшую часть рациона миллионов людей. Эти растения дают углеводы и энергию, необходимую для повседневной жизни.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253996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— источник белка и витаминов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и фасоль богаты растительным белком и микроэлементами. Они широко используются в блюдах многих народов и поддерживают здоровье организма.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4661540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фруктовые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Перец, томат, яблоня и апельсин — яркие представители овощных и плодовых покрытосеменных. Они снабжают организм витаминами и придают разнообразие рациону.
</a:t>
            </a:r>
            <a:endParaRPr lang="en-US" sz="1172" dirty="0"/>
          </a:p>
        </p:txBody>
      </p:sp>
      <p:sp>
        <p:nvSpPr>
          <p:cNvPr id="13" name="Text 5"/>
          <p:cNvSpPr txBox="1"/>
          <p:nvPr/>
        </p:nvSpPr>
        <p:spPr>
          <a:xfrm>
            <a:off x="678311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покрытосеменных в пищевой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растений получают ингредиенты для хлеба, соков, масел и приправ. Их разнообразие обеспечивает разнообразную и сбалансированную диету каждого человека.
</a:t>
            </a:r>
            <a:endParaRPr lang="en-US" sz="11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создают леса, луга и саванны, формируя условия обитания для многих видов живых существ и поддерживая баланс экосистем.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покрытосеменных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испарения воды зеленой массой покрытосеменные регулируют микроклимат и способствуют формированию осадков в регионах.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этих растений эффективно удерживает почву, предотвращая её вымывание и эрозию, что сохраняет плодородие земель.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травоядных животных, укрепляя пищевые цепочки и обеспечивая биологическое разнообразие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значение: лекарства и сырьё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с покрытыми семенами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Наперстянка используется для производства препаратов, влияющих на сердце, а мак служит сырьём для опиатов. Эти растения имеют важное медицинское значение.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Волокнистые культуры — основа текстильной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и хлопок выращиваются для получения волокон, из которых изготавливают ткани для одежды и хозяйственных нужд благодаря прочности и удобству.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Эфирные масла и промышленные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дают эфирные масла, используемые в медицине и парфюмерии. Также древесина и специи широко применяются в разных отраслях производства.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покрытосеменных поглощает углекислый газ и выделяет кислород, что жизненно важно для поддержания атмосферы Земли.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 климат Земли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через листья этих растений помогает формировать влажность и поддерживать стабильный микроклимат на территории обитания.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степи покрытосеменных накопливают углерод, значительно снижая парниковый эффект и способствуя смягчению климатических изменений.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 в культуре и традициях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— символ любви и красоты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часто ассоциируется с чувственными чувствами и используется во многих праздниках. Её образ исторически связан с романтикой и уважением.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— знак чистоты и невинности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имеет глубокое символическое значение в различных культурах, проявляясь в религиозных церемониях и народных обычаях как знак света и чистоты.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цветы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 является символом Нидерландов, а сакура — Японии. Эти цветы отражают уникальные традиции и культурные особенности своих стран.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покрытосеменных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Орхидеи, венерин башмачок и пион уклоняющийся сталкиваются с угрозой из-за потери естественной среды обитания, вызванной строительством и вырубкой лесов.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чрезмерный сбор растений для лекарств и украшений усугубляют ситуацию, делая сохранение этих видов особенно важным для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 у покрытосеменных растений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преобразования света и веществ в энергию и кислород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покрытосеменных к разным условиям среды
</a:t>
            </a:r>
            <a:endParaRPr lang="en-US" sz="2179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и их водосберегающие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и кактусы имеют мясистые листья и стебли, накапливающие воду. Это позволяет им выживать в засушливых климатах с редкими осадками и высокой температурой.
</a:t>
            </a:r>
            <a:endParaRPr lang="en-US" sz="1107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насекомоядные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растения, такие как кувшинка и рогоз, обладают воздушными полостями для плавучести. Насекомоядные, например, росянка и мухоловка, добывают дополнительные питательные вещества из пойманных насекомых.
</a:t>
            </a:r>
            <a:endParaRPr lang="en-US" sz="11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цветковых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помогает сохранить природные популяции редких покрытосеменных и защитить их среды обитания от разрушений.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сады разводят исчезающие виды, а образовательные программы и законодательство способствуют охране и ответственному использованию этих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покрытосеменных для природы и человека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обеспечивают питание, формируют экосистемы и поддерживают климат, одновременно служа источником лекарств и культурного наследия, что делает их сохранение приоритетом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2026-05-07T14:01:57Z</dcterms:created>
  <dcterms:modified xsi:type="dcterms:W3CDTF">2026-05-07T14:01:57Z</dcterms:modified>
</cp:coreProperties>
</file>