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анализатор: как мы слышим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звук превращается в смысл за доли секунды.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помогает понимать речь, замечать опасность и ориентироваться в пространстве. Когда он нарушается, сложнее учиться, общаться и быстро реагировать на происходящее вокруг.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в повседневной жизни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этапы
</a:t>
            </a:r>
            <a:pPr algn="l" indent="0" marL="0">
              <a:lnSpc>
                <a:spcPct val="115000"/>
              </a:lnSpc>
              <a:buNone/>
            </a:pPr>
            <a:r>
              <a:rPr lang="en-US" sz="6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волна сначала попадает в наружное ухо, затем проходит через среднее ухо и достигает внутреннего уха, где механический сигнал начинает превращаться в нервный.
</a:t>
            </a:r>
            <a:endParaRPr lang="en-US" sz="1355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 сигнала
</a:t>
            </a:r>
            <a:pPr algn="l" indent="0" marL="0">
              <a:lnSpc>
                <a:spcPct val="115000"/>
              </a:lnSpc>
              <a:buNone/>
            </a:pPr>
            <a:r>
              <a:rPr lang="en-US" sz="6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улитки колебания жидкости раздражают чувствительные клетки, которые создают электрические импульсы для передачи информации дальше по нервной системе.
</a:t>
            </a:r>
            <a:endParaRPr lang="en-US" sz="1355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 мозг
</a:t>
            </a:r>
            <a:pPr algn="l" indent="0" marL="0">
              <a:lnSpc>
                <a:spcPct val="115000"/>
              </a:lnSpc>
              <a:buNone/>
            </a:pPr>
            <a:r>
              <a:rPr lang="en-US" sz="6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нерв переносит импульсы к стволу мозга, где они обрабатываются и уточняются, а затем передаются в кору больших полушарий.
</a:t>
            </a:r>
            <a:endParaRPr lang="en-US" sz="1370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Осмысление звука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коре мозг распознаёт знакомые звуки, связывает их с памятью и помогает понять, что мы слышим.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путь звука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ухо: сбор звука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64275" y="1234400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волн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Ушная раковина работает как ловушка для звуковых волн: она собирает их из окружающего пространства и направляет внутрь слухового прохода.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64275" y="2405929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раковины помогает лучше различать, откуда идёт звук, а также немного усиливает важные для речи частоты.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564275" y="3577454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перепонке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проход проводит звук к барабанной перепонке и частично защищает более глубокие отделы уха.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Барабанная перепонка и косточки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97300" y="350938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Молоточек, наковальня и стремечко передают движения друг другу и одновременно усиливают их, чтобы сигнал не потерялся при переходе к внутреннему уху.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88275" y="29783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движения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3125" y="2015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звуковой волны барабанная перепонка начинает колебаться. Эти движения становятся первым механическим этапом передачи звука глубже в ухо.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1044100" y="1481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перепонки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217550" y="2015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такой передачи энергия воздуха была бы слишком слабой для жидкости в улитке, поэтому косточки выполняют роль механического усилителя.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708525" y="1481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внутреннему уху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0851" y="1361259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65159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43684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трубы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давление не совпадает, слух становится хуже, а в ухе возникает ощущение заложенности или распирания.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человек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Евстахиева труба соединяет среднее ухо с носоглоткой и помогает удерживать одинаковое давление по обе стороны барабанной перепонки.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Выравнивание давления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глотании, зевке и жевании труба открывается чаще, поэтому такие движения помогают быстрее восстановить нормальное давление.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помогает движение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ухо: место превращения звука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5900" y="1226675"/>
            <a:ext cx="3736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преобразователь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ухо находится глубже всех других отделов. Здесь расположена улитка, в которой механические колебания превращаются в сигналы для нервной системы.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17967" y="1237075"/>
            <a:ext cx="3736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Жидкость и рецепторы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улитки находится жидкость и чувствительные клетки, которые реагируют на её движение и запускают дальнейшую передачу слуховой информации.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тонопической организации улитки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Спиральная форма улитки помогает разделять звуки разной высоты ещё до передачи сигнала в мозг.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участки улитки «настроены» на разные частоты, поэтому мозг получает точную карту высоты звука.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и карта частот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слуховые косточки передают колебания дальше и помогают сохранить силу звука при переходе к внутреннему уху.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слуховые косточки работают как маленький механический усилитель звука.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человека: строение органа слуха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2187961"/>
            <a:ext cx="4063200" cy="10934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высота звука и его сила кодируются по-разному.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звука связана с частотой, а громкость — с силой колебаний и числом активных клеток.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физиологии слуха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 громкость звука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16 000 волосковых клеток в каждой улитке превращают колебания в сигналы для слухового нерва.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16 000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волосковых клеток в одной улитке запускают слышимый мир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статьи о cochlea и hair cell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мозг определяет, откуда звучит источник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том, что ствол мозга использует разницу во времени и громкости сигнала между ушами.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Слуховая кора объединяет несколько признаков звука в одно целое — так мозг понимает не только сигнал, но и его смысл.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вопроса решает мозг: что звучит и что это значит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Neuroscience textbooks and educational materials on auditory cortex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669697"/>
            <a:ext cx="4063200" cy="21511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анатомии и физиологии слуха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может ухудшаться по-разному: звук плохо проходит, рецепторы повреждаются или нерв передаёт искажённый сигнал.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понять, где именно возникла проблема, легче выбрать правильное обследование и лечение.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ухудшается слух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изменения слышимости заметны в быту: ребёнок чаще просит повторить сказанное и хуже различает речь в шуме.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частых признаков снижения слуха стоит заметить сразу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NHS, guidance on hearing loss symptoms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слух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обычные способы оценки слуха в кабинете специалиста: от простого теста к измерению порогов.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концерта уши могут «гудеть», потому что громкий звук перегружает волосковые клетки. Короткий отдых в тишине помогает им восстановиться и снижает риск длительного повреждения.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после шума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стройке, в метро и рядом с громкой техникой звук действует незаметно, но долго. Беруши и защитные наушники уменьшают нагрузку и не мешают слышать важные сигналы.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 шумной среде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Наушники удобны, если не делать звук слишком громким и не слушать без перерыва. Полезно соблюдать паузы, чтобы слух не уставал даже от любимой музыки.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Наушники без перегрузки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слух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анализатор работает как цепочка: ухо принимает звук, среднее ухо передаёт колебания, а внутреннее ухо превращает их в нервные импульсы.
</a:t>
            </a:r>
            <a:endParaRPr lang="en-US" sz="1355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и волосковые клетки — самые чувствительные элементы. Если они повреждены, звук может стать тише, глуше или начать искажаться.
</a:t>
            </a:r>
            <a:endParaRPr lang="en-US" sz="1355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шума
</a:t>
            </a:r>
            <a:pPr algn="l" indent="0" marL="0">
              <a:lnSpc>
                <a:spcPct val="115000"/>
              </a:lnSpc>
              <a:buNone/>
            </a:pPr>
            <a:r>
              <a:rPr lang="en-US" sz="6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Громкая музыка, выстрелы и длительный шум вредят постепенно. Лучше заранее ограничивать громкость, делать паузы и использовать защиту для ушей.
</a:t>
            </a:r>
            <a:endParaRPr lang="en-US" sz="1355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появляются звон, заложенность или трудности в шуме, не стоит ждать. Ранняя проверка помогает заметить проблему до серьёзного ухудшения слуха.
</a:t>
            </a:r>
            <a:endParaRPr lang="en-US" sz="1355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273" y="1800871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6273" y="2680193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6273" y="355951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388650" y="15305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помогает понимать слова учителя, вопросы одноклассников и интонацию в разговоре. Он делает общение точнее и помогает не пропускать важные детали.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1388650" y="240990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учёбы слух нужен для восприятия объяснений, устных заданий и музыкальных сигналов. Чем лучше слышен звук, тем легче удерживать внимание и запоминать информацию.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388650" y="32892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ориентирование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предупреждает о шагах, сигнале машины, звонке и других событиях вокруг. Поэтому защита от шума и своевременная диагностика особенно важны для безопасности.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в жизни и его защита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анализатор превращает колебания воздуха в понятные мозгу звуки. Берегите уши: уменьшайте громкость, делайте паузы в наушниках, избегайте лишнего шума и проверяйте слух при первых признаках проблем.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и правила защиты слуха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2026-07-25T21:34:15Z</dcterms:created>
  <dcterms:modified xsi:type="dcterms:W3CDTF">2026-07-25T21:34:15Z</dcterms:modified>
</cp:coreProperties>
</file>