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организации животных: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привела к появлению тканей, органов и сложных систем у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появились около 600 миллионов лет назад, начиная с одноклеточных, от которых развились все современные группы. Изучение их эволюции помогает понять биологическое разнообразие и сложность.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животных в научном контексте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существа, такие как амёбы и инфузории, выполняют все жизненные функции в пределах одной клетки, не имея тканей и органов.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органоиды обеспечивают быструю адаптацию к изменениям среды, позволяя эффективно выполнять питание, движение и защиту.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стали исходной точкой для появления многоклеточных животных и дальнейшего усложнения строения.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жизни: одноклеточные организмы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представляют простейших многоклеточных с отсутствием настоящих тканей, их клетки специализированы для разных функций, но работают в колонии.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Пористое тело губок оптимизировано для фильтрации воды, что стимулировало появление первых признаков клеточной специализации.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многоклеточности: губки как первый этап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позволила формировать специализированные клетки с уникальными функциями для более эффективного поддержания жизни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тканей обеспечило структурное разделение, улучшая координацию и взаимосвязь между клетками.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органы, объединяющие ткани, что стало основой для формирования систем органов.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обеспечило возможность возникновения сложных биологических систем и разнообразия в анатомии животных.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 разделение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эволюции животных и ключевые этапы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появились поэтапно, отражая рост сложности строения и функций.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появления новых признаков показывает постепенное усложнение и приспособление к разным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кишечнополостных, таких как гидра и медуза, возникают разные виды тканей — эпителиальные, мышечные и нервные, что обеспечивает разделение функций.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гастральная полость для пищеварения и простая нервная система, усиливающая реакцию на внешние раздражители.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первое появление тканей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приобретают примитивные органы — головной ганглий, пищеварительную и выделительную системы для повышения жизненных функций.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 тела улучшает координацию движений и ориентацию, что способствует эффективному поиску пищи.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первые органы и симметрия тела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замкнутые системы органов, например, кровеносная система у дождевого червя, обеспечивающая транспорт веществ по телу.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тело и развитая мышечная система повышают подвижность и адаптацию к разнообразным средам обитания.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и кольчатые черви: усложнение строения и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15636"/>
            <a:ext cx="4063200" cy="2199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отражают усложнение строения и функциональности различных групп животных.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организации ведёт к увеличению приспособляемости и разнообразию функций животных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уровни организации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включают насекомых, пауков и ракообразных, которые отличаются хитиновым внешним скелетом и разнообразными органами чувств. Они освоили практически все среды обитания — от лесов до водной стихии, демонстрируя выдающуюся адаптивность.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Невероятное разнообразие членистоногих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имеют развитую нервную систему, органы зрения и органы дыхания (трахеи у насекомых, жабры у ракообразных). Их тело сегментировано, что обеспечивает сложные движения и поведение, необходимое для выживания в разных экосистемах.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функции органов членистоногих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самые многочисленные и разнообразные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обладают спирально закрученным панцирем и лёгкими или жабрами. Их мускулистая нога помогает эффективно передвигаться, а способность прятаться в раковине защищает от хищников.
</a:t>
            </a:r>
            <a:endParaRPr lang="en-US" sz="713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Брюхоногие: улитки и их уникальные адаптации
</a:t>
            </a:r>
            <a:endParaRPr lang="en-US" sz="788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Головоногие, например, осьминоги, имеют развитую нервную систему и сложные глаза. Их способность к быстрому изменению окраски и фактуры тела делает их мастерами маскировки и эффективными охотниками.
</a:t>
            </a:r>
            <a:endParaRPr lang="en-US" sz="728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Головоногие: интеллектуальные обитатели морей
</a:t>
            </a:r>
            <a:endParaRPr lang="en-US" sz="757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разнообразие форм и эволюционные преимущества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хордовых развивается хорда — прочный внутренний осевой скелет. Это позволило животным, например, ланцетникам, эффективно держать форму тела и обеспечило опору для мышц при движении.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осевого скелета у первых хордовых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первых рыб формируются головной мозг и парные органы чувств, обеспечивающие координацию и активное поведение. Эти новшества содействуют лучшему ориентированию в окружающей среде и поиску пищи.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сложной нервной системы и органов чувств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хордовых: формирование внутренних структур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класс, 2023 год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эволюции животных: основные ветви происхождения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последовательность появления ключевых групп и эволюционных новшеств, начиная с одноклеточных и заканчивая млекопитающими.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прогрессирующее усложнение строения животных и расширение классов, адаптирующихся к новым условиям и средам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развили лёгкие и изменённую кожу, позволяющую дышать на суше, сохранив при этом связь с водной средой для размножения.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усовершенствовали покровы, сформировали яйца с твёрдой оболочкой, что позволило им полностью освободиться от водной зависимости и освоить наземные экосистемы.
</a:t>
            </a:r>
            <a:endParaRPr lang="en-US" sz="1692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суши: земноводные и рептилии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воздушные полости в костях и покрытие перьями делают птиц отличными летунами, способными преодолевать большие расстояния.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обмен веществ и развитая нервная система обеспечивают точную ориентацию, разнообразное питание и сложное поведение в различных средах обитания.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особенности строения и адаптация к полёту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волосатый покров, регулирующий температуру тела, и способны жить на суше, в воде и в воздухе, как, например, водяной тюлень и летучая мышь.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млекопитающих к разным средам
</a:t>
            </a:r>
            <a:endParaRPr lang="en-US" sz="84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и кормление молоком способствуют выживанию малышей. Сложные мозги млекопитающих обеспечивают развитое поведение и взаимосвязь внутри популяций.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забота о потомстве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высшая ступень развития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группирует животные по типам, семьям и видам, обеспечивая структурированный подход к изучению разнообразия.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 показывают родственные связи, помогая понять эволюционные пути и происхождение различных групп.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классификация помогает выявлять виды под угрозой и разрабатывать стратегии их защиты и сохранения природных экосистем.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систематики в изучении эволюции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сопровождалось появлением специализированных тканей и органов, что расширяло возможности адаптации к сложным условиям среды.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размеров организма и концентрация функций позволили животным занимать новые экологические ниши, повышая их выживаемость и эволюционный успех.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 тенденции усложнения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обеспечил многообразие форм и функций животных, отражая их адаптацию и успех в различных условиях природы. Познание этих процессов важно для сохранения жизни на нашей планете.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эволюция — ключ к пониманию животного мира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2026-05-09T21:37:31Z</dcterms:created>
  <dcterms:modified xsi:type="dcterms:W3CDTF">2026-05-09T21:37:31Z</dcterms:modified>
</cp:coreProperties>
</file>