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Historical parts of London: как история города видна в его районах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рассказывает свою историю через улицы, здания и районы.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Лондон вырос из нескольких центров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развивался не как один центр, а как сеть районов у Темзы. Река помогала торговле, перевозкам и защите, поэтому у каждого места появилась своя роль, а рядом до сих пор стоят здания разных эпох.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Лондиниум: римское начало Лондона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основали Лондиниум как поселение у удобной переправы через Темзу.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47 года н. э.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укрепили стенами, а мост связал берега и сделал место важным для дорог и торговли.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мост и стены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сегодня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римской стены и археологические находки напоминают, с чего начался Лондон.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Сити of London: старый центр торговли и денег
</a:t>
            </a:r>
            <a:endParaRPr lang="en-US" sz="278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Сити вырос как место, где встречались купцы, банкиры и владельцы лавок. Узкие улицы сохранили старую планировку и помогают представить средневековый торговый город.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Купеческое ядро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торговля уступила место банкам, биржам и офисам. Сегодня Сити остаётся одним из главных финансовых центров мира.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вместо рынков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Павла и стеклянные небоскрёбы стоят почти рядом, показывая, как история не исчезла, а стала частью современной деловой среды.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рядом с новым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Сити есть собственные традиции и узнаваемый облик. Это небольшой район, который веками влиял на экономику всего Лондона.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городе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Вестминстер: власть, парламент и королевская история
</a:t>
            </a:r>
            <a:endParaRPr lang="en-US" sz="235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 стал политическим сердцем Англии ещё в Средние века. Здесь короли принимали решения, а позже рядом появились здания, где работают парламент и правительство. Район до сих пор остаётся символом государственной власти.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решалась судьба страны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Аббатство коронаций и памяти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Вестминстерское аббатство известно как место коронаций и важных церемоний. Его готические башни и старинные интерьеры напоминают, что религия, монархия и история долго были связаны между собой.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парламентом находится знаменитая башня с часами, которую часто называют Биг-Беном. Вместе эти здания создают образ Лондона, где политика и архитектура узнаются сразу.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часов как знак Лондона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1066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постройки крепости после нормандского завоевания.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Тауэр стал символом защиты, королевской власти и контроля над рекой. Он напоминает, что Темза была не только торговым путём, но и важной линией обороны.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Лондонском Тауэре; год основания — 1066.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 Лондон по историческим эпохам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точные размеры, а смену исторических этапов развития города.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подъём связан с промышленной эпохой и транспортом, а войны замедляли рост и меняли облик районов.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основным этапам истории Лондона.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Ист-Энд: порты, рабочие кварталы и новые жители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Ист-Энд долгое время был связан с портом, складами и фабриками. Здесь работали люди, чья жизнь зависела от реки, грузов и тяжёлого физического труда.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доков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строили плотные кварталы для рабочих семей. Многие дома были простыми и недорогими, поэтому Ист-Энд стал символом городской бедности и выносливости.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для рабочих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и XX веках сюда приезжали ирландцы, евреи, жители Бангладеш и стран Карибского региона. Каждая группа оставляла свой след в культуре района.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новых общин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Ист-Энд показывает, как миграция меняла город. В одном районе можно увидеть историю труда, переселений и культурного смешения.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перемен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Саутварк: театр, рынки и свободная сторона старого Лондона
</a:t>
            </a:r>
            <a:endParaRPr lang="en-US" sz="2121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Темзой, но не в стороне от истории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Саутварк находился южнее реки и долго жил по своим правилам. Здесь было меньше строгого контроля, чем в Сити, поэтому район притягивал торговлю, развлечения и людей самых разных занятий.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рынков и таверн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Саутварка кипела повседневная жизнь: работали рынки, таверны и места встреч. Район был шумным и многолюдным, поэтому хорошо подходит для разговора о старом городском быте.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театр Globe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образ Саутварка связан с театром Globe и именем Уильяма Шекспира. Здесь можно представить, как жители Лондона собирались на спектакли и обсуждали новости прямо на улице.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районы Лондона и их роли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главные исторические районы Лондона и какие функции они выполняли.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вырос не вокруг одного центра: разные районы развивали собственные задачи, а вместе создали единый город.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районов Лондона; общеизвестные памятники и функции районов.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пожар 1666 года и новая планировка города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из пекарных домов на Паддинг-Лейн начался пожар, который быстро распространился по тесным деревянным улицам средневекового Сити.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 сентября 1666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катастрофы стали строить шире улицы и чаще использовать камень и кирпич. Собор Святого Павла заново возвёл Кристофер Рен, а Сити получил более упорядоченный облик.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 после пожара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уничтожил большую часть центра Лондона, включая дома, лавки и многие церковные здания. Старые улицы оказались слишком узкими для быстрой борьбы с пламенем.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после бедствия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исторический Лондон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исторические функции города появлялись последовательно и часто сохранялись рядом друг с другом.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Лондона: готика, барокко, Викторианская эпоха и современность
</a:t>
            </a:r>
            <a:endParaRPr lang="en-US" sz="1767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Вестминстерское аббатство напоминает о средневековой Англии: высокие своды, стрельчатые окна и богатый каменный декор создают образ эпохи королей и церемоний.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Готическое наследие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Павла показывает более торжественный и уравновешенный стиль. Его купол и строгие пропорции подчёркивают восстановление Лондона после Великого пожара.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в центре города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в городе появились крупные вокзалы, мосты и общественные здания. Они связаны с эпохой, когда Лондон быстро рос благодаря железным дорогам и промышленности.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Викторианские вокзалы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небоскрёбы Сити используют металл и стекло, но продолжают историческую линию развития. Они стоят рядом со старыми памятниками, не стирая, а дополняя городскую память.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 XXI век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улицы, рынки и названия как память о прошлом
</a:t>
            </a:r>
            <a:endParaRPr lang="en-US" sz="2338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вроде Bread Street, Poultry и Lombard Street напоминают о торговле хлебом, птицей и работе купцов. По ним можно понять, чем жили лондонцы в прошлом.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профессий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названия районов и улиц работают как подсказки для изучения города. Они помогают увидеть, где были мастерские, склады, рынки и важные торговые пути.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 карте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Рынки, таверны и маленькие дворы сохраняют атмосферу старого города. Они показывают повседневную жизнь, встречи и обмен новостями, которые раньше были важной частью городского быта.
</a:t>
            </a:r>
            <a:endParaRPr lang="en-US" sz="1085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пабы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всего сохранилось в старом Лондоне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части старого города заметнее всего в современной застройке и туристических маршрутах.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сохранились памятники власти и веры, а жилые кварталы изменились больше остальных из-за постоянной перестройки.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историческим районам Лондона и их сохранившимся объектам; обобщение по материалам музеев и городских обзоров
</a:t>
            </a:r>
            <a:endParaRPr lang="en-US" sz="13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7231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25760"/>
            <a:ext cx="468000" cy="37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археология: как узнают историю районов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слои прошлого прямо под современными дорогами. Монеты, керамика и остатки построек помогают узнать, как менялся город шаг за шагом.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под улицами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картам и городским записям исследователи сравнивают прежнюю планировку с современной. Так легче понять, где были рынки, стены, доки и жилые кварталы.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карты и документы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Экспозиции лондонских музеев соединяют находки из разных эпох. Посетитель может увидеть, как жили римляне, средневековые ремесленники и жители большого индустриального города.
</a:t>
            </a:r>
            <a:endParaRPr lang="en-US" sz="1276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как «машина времени»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труда, посуда и украшения рассказывают о быте жителей лучше, чем один только текст. Такие находки показывают, что люди ели, носили и продавали.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повседневной жизни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парки и дворцы в исторической карте города
</a:t>
            </a:r>
            <a:endParaRPr lang="en-US" sz="2256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 стоит недалеко от Вестминстера, поэтому королевская история здесь особенно заметна. Это не только официальная резиденция, но и важный ориентир на городской карте. Ежедневно его окружает движение туристов и жителей.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рядом с властью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для прогулок и церемоний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Сент-Джеймсский парк связывает дворец, правительственные здания и открытое пространство. Здесь можно представить, как лондонцы гуляли, наблюдали за парадами и отдыхали в центре большого города. Парк сохраняет спокойствие среди шумных улиц.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Гайд-парк показывает, что в историческом Лондоне ценили не только власть и строительство, но и отдых на природе. Большие зелёные зоны стали местом встреч, прогулок и массовых мероприятий для самых разных людей.
</a:t>
            </a:r>
            <a:endParaRPr lang="en-US" sz="1188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Гайд-парк и жизнь горожан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11875"/>
            <a:ext cx="84240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во Второй мировой войне и восстановление районов
</a:t>
            </a:r>
            <a:endParaRPr lang="en-US" sz="2144" dirty="0"/>
          </a:p>
        </p:txBody>
      </p:sp>
      <p:sp>
        <p:nvSpPr>
          <p:cNvPr id="9" name="Text 2"/>
          <p:cNvSpPr txBox="1"/>
          <p:nvPr/>
        </p:nvSpPr>
        <p:spPr>
          <a:xfrm>
            <a:off x="426775" y="3669150"/>
            <a:ext cx="1936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налёты на Лондон стали регулярными. Особенно уязвимыми оказались доки, склады и густо застроенные кварталы рядом с Темзой.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6775" y="3156150"/>
            <a:ext cx="19365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1940: начало Блица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498717" y="3248383"/>
            <a:ext cx="1936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бомбы повредили жилые дома, церкви и исторические здания. Во многих районах жители проводили ночи в укрытиях и быстро теряли привычный городской пейзаж.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498717" y="2735383"/>
            <a:ext cx="19365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1940–1941: тяжёлые разрушения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570658" y="2827617"/>
            <a:ext cx="1936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улиц и зданий восстановили в прежнем виде, а некоторые территории отстроили заново. Архитектура стала более современной и функциональной.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570658" y="2314617"/>
            <a:ext cx="19365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войны: восстановление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642600" y="2406850"/>
            <a:ext cx="1936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Ист-Энд и набережные Темзы особенно ясно показывают разницу между довоенной планировкой, послевоенной застройкой и современным городом, который продолжил развиваться.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642600" y="1893850"/>
            <a:ext cx="19365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районов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исторических районов Лондона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отличались главные исторические районы и почему каждый из них стал важной частью города.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районов Лондона по учебным и справочным материалам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района была своя главная функция, поэтому вместе они образуют не один центр, а целую систему исторических частей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районы Лондона складываются в живую карту прошлого: здесь рядом стоят власть, торговля, театр, порт и оборона. Именно поэтому город можно читать как большую историческую книгу.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Лондон: город, где история видна в каждом районе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2026-05-31T03:56:34Z</dcterms:created>
  <dcterms:modified xsi:type="dcterms:W3CDTF">2026-05-31T03:56:34Z</dcterms:modified>
</cp:coreProperties>
</file>