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литературе: образы, настроение,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текстах — это снег, мороз, тишина и свет, которые меняют героев и события.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литераторы так любят зиму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дарит писателям зрительные детали и поводы для событий: узоры на окнах, следы на снегу, темное небо и белизну кругом. В школьных текстах важно замечать пейзаж и средства выразительности: эпитеты, сравнения, олицетворения и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1108" y="3214682"/>
            <a:ext cx="2817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зимние картины встречаются в текстах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 и пушистый снег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 и пушистый снег создают ощущение обновления. Текст может описывать, как снег мягко падает, покрывает землю и делает мир тише, спокойнее и светлее.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и колючий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часто усиливает движение и напряжение. Встречаются сравнения и точные слова о ветре, из‑за которых трудно идти, слышно завывание, а природа кажется живой и упрямой.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Иней, сугробы и лед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Иней, сугробы и лед дают зиме «рисунок» и фактуру. Прилагательные вроде серебристый или искристый помогают увидеть, как воздух становится прозрачным, а поверхность — блестящей.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 и морозный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 поддерживает чувство ожидания. Морозный воздух и прохлада подчеркивают, что время идет иначе: заметнее сумерки, слышнее шаги, яснее мысли и наблюдательность.
</a:t>
            </a:r>
            <a:endParaRPr lang="en-US" sz="13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зимние образы чаще всего звучат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доли в зимних описаниях обычно приходятся на снег и метель; далее идут иней и зимнее солнце.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представление по типичным зимним образам; точные статистические данные не приведены.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для передачи эмоций авторы чаще опираются на движение и белизну, а свет и тишина становятся отдельными «маркерами» зимнего настроения.
</a:t>
            </a:r>
            <a:endParaRPr lang="en-US" sz="9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стихотворениях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звук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зима часто складывается из цвета и звука: белые поля, серебро на деревьях, скрип снега и ветер в поле. Образ становится объемным, потому что автор передаёт движение воздуха и земли.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«вид» зимы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мотивы встречаются у А. С. Пушкина, Ф. И. Тютчева, С. А. Есенина и А. А. Блока. Иллюстрация помогает связать текст с конкретной картиной: лесом, дорогой, домом или заснеженным небом.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зимние картины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обращение к природе в лирике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пушкинских произведениях поддерживает идею ясности и внутренней собранности. В школьном чтении часто встречаются картины холодного утра и тихого ожидания нового дня.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тема — путь в зимнем мире: дорога, метель, переменчивое освещение. Природа задаёт ритм событиям, а ощущение движения усиливает эмоциональный тон.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строгость в одном пейзаже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зима может быть строгой и красивой одновременно. Описание природы нередко подводит к мысли о бодрости, просторе и ясном взгляде на происходящее.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679346"/>
            <a:ext cx="4486275" cy="23289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произведениях русских писателей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авторов, произведения, зимние образы и настроение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основе содержания школьных произведений (без ссылок на конкретные издания).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зимы различаются: одни авторы усиливают свет и движение, другие — тишину и наблюдательность. Поэтому настроение воспринимается по-разному, хотя тема одна.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которые создают зимнее настроение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зимнее описание ярким: седая зима, снежная равнина, ледяной ветер, тихий лес. Такие словосочетания заранее подсказывают, каким будет тон текста — спокойным или напряжённым.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увидеть картину точнее: снег похож на пух, иней — на серебро, метель — на живое кружение. В результате читатель ощущает и внешний вид, и движение, и характер зимы.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 придают зиме черты живого существа: зима приходит, кружит, укрывает, шепчет. Когда природа «действует», у героя и у читателя возникает чувство близости к происходящему.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зимний пейзаж в художественном тексте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описания природы к чувствам героя и смыслу произведения.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народных сказках и пословицах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зима часто становится временем испытаний и дороги: герою приходится идти по холодному лесу, искать выход и сталкиваться с чудом или опасностью. От того, как выдержан путь, зависит исход.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поговорках зима связана с трудом и запасами: важны тепло дома, забота о еде и терпение. Так народный опыт подсказывает, что с холодом справляются делом и вниманием.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поговорках зима связана с трудом и запасами: важны тепло дома, забота о еде и терпение. Так народный опыт подсказывает, что с холодом справляются делом и вниманием.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приемы встречаются в зимних описаниях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олицетворения делают зиму «живой»: мороз и ветер будто действуют, а детали природы становятся ближе и ощутимее.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 типичным примерам из школьных текстов (без статистических подсчетов), 2026-05-13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используются эпитеты, олицетворения и звукопись, тем ярче «работает» зимний пейзаж и тем легче читателю почувствовать настроение.
</a:t>
            </a:r>
            <a:endParaRPr lang="en-US" sz="11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образы в детских рассказах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эпизоды в детских рассказах часто начинаются с движения: прогулка, игры во дворе, дорога в школу. Ребята замечают, как меняется воздух и тянет ли ветер.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то, что детям действительно интересно: следы птиц и животных на снегу, узоры на стекле, блеск льда на дорожках. Это рождает ощущение открытия.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наблюдения за мелкими деталями: шуршание под ногами, звон на морозе, короткие тени в сумерках. Дети сравнивают «по ощущениям», а не по отвлеченным словам.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был понятен ученикам 5 класса, обычно используются ясные детали и простые предложения. Дальше настроение поддерживают вечерами и тишиной между играми.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793249"/>
            <a:ext cx="4376738" cy="2130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зимы в сочинении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зимний пейзаж становится выразительнее, когда к описанию добавляют разные группы слов: не только «как выглядит», но и «как звучит» и «как ощущается».
</a:t>
            </a:r>
            <a:endParaRPr lang="en-US" sz="976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подбираются по смыслу: цвет, звук, движение и настроение помогают создать точную «картинку» и передать состояние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Учебно-методические рекомендации по подбору эпитетов и сравнений для сочинений (обобщение школьной практики), 2026-05-13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настроение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«снаружи холодно — внутри тепло» часто задаёт поворот: от праздника или движения к тишине и размышлению.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наблюдений по школьным текстам (без внешней статистики), 2026-05-13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условной шкале видно: зимой настроение нередко движется волнами — светлое постепенно сменяется более задумчивым и «тихим».
</a:t>
            </a:r>
            <a:endParaRPr lang="en-US" sz="11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зимний текст на уроке литературы
</a:t>
            </a:r>
            <a:pPr algn="l" indent="0" marL="0">
              <a:lnSpc>
                <a:spcPct val="80000"/>
              </a:lnSpc>
              <a:buNone/>
            </a:pPr>
            <a:r>
              <a:rPr lang="en-US" sz="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анализа: от картины природы к средствам и эмоциям героя; удобно для стихотворений и рассказов, 2026-05-13
</a:t>
            </a:r>
            <a:endParaRPr lang="en-US" sz="27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живописи и литературе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сопоставить картину и описание из текста, станет заметнее, как автор передает время года: в литературе это достигается словами и интонацией, в живописи — цветом, линией и композицией.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видах искусства образ зимы часто строится на свете: он делает снег видимым, а воздух — «прозрачным». Художники и писатели одинаково внимательно выбирают детали и оттенки.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встречаются снежные поля, деревья в инее, санки, деревенские дома и зимний закат. Эти элементы помогают представить, как пространство меняется от дневного света к вечернему.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Сосредоточившись на шорохе снега, вое ветра и тишине между фразами, вы точнее донесёте настроение: сильный мороз звучит резче, а спокойный пейзаж — тише.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зимние звуки можно через три основные опоры — шорох, ветер и паузу тишины.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структурой чтения вслух в школьной практике (методика), 2026-05-13
</a:t>
            </a:r>
            <a:endParaRPr lang="en-US" sz="3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зимы в разных жанрах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задаёт «смысловой фокус»: сказка чаще включает чудо и испытание, а пословица превращает зимние явления в правило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акцентов по жанровым признакам, отражённым в школьном чтении (без статистики), 2026-05-13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помогает понять: одно и то же время года в литературе раскрывается через разные способы — сюжет, образность, наблюдение и народную мудрость.
</a:t>
            </a:r>
            <a:endParaRPr lang="en-US" sz="9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зиме как теме урока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её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текстах соединяет снег, мороз и тишину в единую картину. Когда автор выбирает точные слова, становится ясно, как меняется пространство и воздух вокруг человека.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картины нередко отражают внутреннее состояние: радость праздника, спокойствие леса или грусть от длинных вечеров. Так пейзаж становится смыслом текста.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и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 детских и школьных рассказах ценятся точные мелочи: следы, узоры, звуки снега. Детали помогают читателю «увидеть» сцену без лишних объяснений.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связана с обычаями и ожиданиями — через праздники, заботы о тепле и терпение. Народная культура придаёт сезону не только красоту, но и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литературе: почему она так запоминается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литературе — одна из самых ярких тем: она даёт богатые образы, точные детали и сильные чувства. В стихах, рассказах, сказках и пословицах раскрываются природа, характер и культура народа.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2026-05-13T01:04:30Z</dcterms:created>
  <dcterms:modified xsi:type="dcterms:W3CDTF">2026-05-13T01:04:30Z</dcterms:modified>
</cp:coreProperties>
</file>