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А. П. Чехова: театр внутреннего конфликта
</a:t>
            </a:r>
            <a:endParaRPr lang="en-US" sz="36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Чехова показывают, как молчит и страдает современный человек.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новая русская драма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Чехов изменил язык театра: внешняя событийность уступила место психологической глубине, скрытому конфликту и живой разговорной интонации.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Чехова в истории русского театра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превратил бытовую пьесу в психологическую драму, где семейные разговоры, визиты и ожидание перемен раскрывают не внешние события, а внутренний кризис героев.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главный конфликт строится между мечтой и реальностью, словом и поступком, надеждой и усталостью. Именно поэтому напряжение часто ощущается сильнее, чем действие.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театр требует внимательного чтения подтекста: смысл рождается из пауз, недосказанности, повторов и деталей повседневной жизни, которые становятся значимыми художественными знаками.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Чехов: путь к драматургии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Врачебный опыт и зрелая драма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врачом развила наблюдательность и интерес к повседневной жизни. В поздних пьесах психологическая точность и нравственный выбор стали важнее внешней интриги и эффектных поворотов.
</a:t>
            </a:r>
            <a:endParaRPr lang="en-US" sz="1012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юмористической прозы к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Чехов писал рассказы, сценки и юмористические миниатюры. Этот опыт научил его точно слышать речь, видеть характер в короткой реплике и ценить выразительную подробность.
</a:t>
            </a:r>
            <a:endParaRPr lang="en-US" sz="10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пьесы Чехова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показывает темы и годы создания главных пьес.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пьесы объединяет не действие как таковое, а внутреннее движение героев и столкновение мечты с реальностью.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«Чайка» (1896), «Дядя Ваня» (1899), «Три сестры» (1901), «Вишнёвый сад» (1904).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351" y="1805966"/>
            <a:ext cx="426563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68" y="3524908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подтекста в драматургии Чехова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реплика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о доме, здоровье, погоде и делах, но за простыми словами часто скрываются разочарование, тревога и неудовлетворённость жизнью.
</a:t>
            </a:r>
            <a:endParaRPr lang="en-US" sz="780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у Чехова не заполняет пустоту, а делает её слышимой. Пауза подчёркивает то, что герой не решается сказать прямо.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часто обрываются или звучат не до конца. Благодаря этому зритель улавливает второй, скрытый смысл разговора и внутреннее напряжение сцены.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интонационные сдвиги показывают усталость, растерянность и надежду, которая пока не находит выхода в поступке.
</a:t>
            </a:r>
            <a:endParaRPr lang="en-US" sz="7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пьесах Чехова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повседневная ситуация постепенно превращается в внутреннюю драму.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пьесах Чехова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не изолированы: они переплетаются в монологи, диалоги и паузы, создавая единое настроение внутренней тревоги.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ожидание и несбывшаяся мечта; именно они задают чеховскому театру ощущение тихой, но постоянной драмы.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четыре главные пьесы: «Чайка», «Дядя Ваня», «Три сестры», «Вишнёвый сад».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«Чайка»: искусство, любовь и неудача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Треплев ищет новые формы и болезненно переживает непонимание, тогда как Аркадина держится привычного театра и уверенности в собственном успехе.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Нина проходит путь от мечты о славе к горькому опыту утрат. Её судьба показывает, что надежда в чеховском мире часто сталкивается с жестокой реальностью.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чайки связывает свободу, хрупкость и ранимость. В пьесе личная драма, творческая неудача и несостоявшаяся любовь образуют единый трагический узел.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«Дядя Ваня»: трагедия несостоявшейся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отменяет боли, но утверждает нравственную стойкость. Чехов оставляет героям не утешение, а возможность продолжать жить, работать и искать опору в терпении.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Ваня и Соня живут трудом ради чужого благополучия, а Серебряков воплощает пустую значительность. Пьеса болезненно показывает, как годы могут пройти без настоящего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состояния в «Трёх сёстрах»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переживает неудовлетворённость по-своему, но все линии сходятся в общем чувстве несбывшейся жизни и остановленного движения.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не внешнюю борьбу, а разные формы внутреннего кризиса, который объединяет семью и разрушает привычный порядок.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«Три сестры»; по данным анализа персонажных состояний в тексте пьесы.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сестры»: время как главный противник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жизнь в провинции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живут воспоминанием о Москве и чувствуют, что их настоящее не совпадает с мечтой о достойной, содержательной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будущем и работе создают ощущение движения, но планы остаются словами и не превращаются в поступки.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постепенно вытесняет ожидание: семейные отношения меняются, дом теряет устойчивость, а мечта о Москве всё дальше.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тихое поражение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пьесы надежда не исчезает полностью, но становится особенно горькой: время прошло, а жизнь так и не изменилась.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сад»: три взгляда на утрату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Раневской вишнёвый сад связан не только с домом, но и с образом ушедшего детства, семейного тепла и безвозвратно потерянной опоры. Каждая деталь усадьбы напоминает о красоте, которую нельзя удержать силой чувства.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и новая практичность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смотрит на имение как на возможность дела, расчёта и перемены. Его взгляд трезв и современен, поэтому он не разделяет ностальгию хозяев, а предлагает решение, которое разрушает старый мир и открывает путь новому.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Прощание, которое нельзя отменить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сада становится не только хозяйственным событием, но и нравственным испытанием для всех героев. В пьесе слышится боль расставания с привычной жизнью, когда прошлое ещё дорого, а будущее уже неотвратимо приближается.
</a:t>
            </a:r>
            <a:endParaRPr lang="en-US" sz="8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чеховской драмы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основные приёмы, через которые Чехов создаёт скрытый смысл и психологическую глубину сцены.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чеховской драме смысл рождается не из прямого заявления, а из сочетания реплик, пауз и символических деталей, которые работают вместе.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пьесы «Чайка», «Дядя Ваня», «Три сестры», «Вишнёвый сад»; наблюдения по поэтике драматургии.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ремарок и бытовой детали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Ремарки у Чехова не просто описывают место действия: они задают эмоциональный фон сцены, показывают ожидание, усталость или неловкость между героями.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комнаты, сада, окна, сумерек и звуков за сценой помогает почувствовать, что повседневная обстановка хранит скрытое напряжение и неустроенность.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 у Чехова важны потому, что выглядят обыкновенно, но постепенно начинают выражать память, привычку, зависимость от прошлого и внутренний кризис.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 зритель учатся замечать, что внешне спокойная жизнь героев часто построена на тревоге, которую они сами не сразу осознают.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традиционной драмы к чеховской модели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пьесах Чехова меняется центр драматического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сценические принципы МХТ в пьесах Чехова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манера игры помогла зрителю услышать не только слова, но и скрытые отношения между персонажами.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МХТ сделал чеховскую драму сценически точной: смысл стал читаться через взаимодействие актёров, а не через внешнюю эффектность.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Московского Художественного театра; постановка «Чайки» (1898).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четыре центральные пьесы стали универсальным языком разговора о взрослении, сомнениях и цене откладываемых решений.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«Чайка», «Дядя Ваня», «Три сестры», «Вишнёвый сад».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пьесы Чехова по-прежнему помогают говорить о выборе, ответственности и несбывшейся мечте.
</a:t>
            </a:r>
            <a:endParaRPr lang="en-US" sz="15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чеховской драматургии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расширил реализм, показав, что важнейшие события могут происходить не на сцене, а в сознании героя, в его сомнениях и самооценке.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научили драму говорить языком подтекста, символической детали и бытовой точности, где обычная реплика открывает глубокий внутренний кризис.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мировой литературе Чехов закрепил новый тип действия: внешне спокойный, но психологически напряжённый, основанный на отношениях людей и их неспособности изменить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драма, где главное происходит внутри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показал, что подлинная драма может разворачиваться в молчании, ожидании и несделанном выборе. Его пьесы учат видеть в повседневности глубокий смысл и цену утраченного времени.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2026-05-20T01:16:32Z</dcterms:created>
  <dcterms:modified xsi:type="dcterms:W3CDTF">2026-05-20T01:16:32Z</dcterms:modified>
</cp:coreProperties>
</file>