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image" Target="../media/image-1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генотипа и среды при формировании признака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наследственность и условия развития вместе формируют фенотип?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670" y="0"/>
            <a:ext cx="573285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генотип — разные признаки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задаёт возможности организма, но их реализация зависит от питания, температуры, освещённости, нагрузки и состояния здоровья. Поэтому при одинаковом генотипе признаки могут заметно различаться.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Генотип, фенотип и среда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 — это совокупность генов, полученных от родителей. Он определяет наследственную основу организма и задаёт биологические возможности, которые могут проявиться в разных условиях по-разному.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включает все наблюдаемые признаки и свойства: строение тела, обмен веществ, поведение и физиологические показатели. Это результат реализации наследственной программы в конкретной жизненной ситуации.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охватывает питание, температуру, влажность, освещённость, инфекции, физическую активность и другие условия. Именно они влияют на то, насколько полно и в какой форме проявится признак.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как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признак формируется не по отдельности, а в совместном действии генов и среды. Поэтому биологический результат всегда нужно рассматривать как итог их взаимодействия.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изменчивости признака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диапазон узкий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признаков изменения почти не заметны, даже если условия различаются. Например, группа крови остаётся постоянной, потому что её определяет наследственная программа. В таких случаях среда почти не расширяет возможные варианты.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диапазон широкий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признаки сильнее откликаются на условия жизни. Рост, масса тела, продуктивность растений и животных могут существенно меняться при разном питании, освещении, уходе и климате. Здесь один генотип даёт несколько фенотипических вариантов.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влияет на проявление признака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 от наследственной программы к фенотипу через условия развития.
</a:t>
            </a:r>
            <a:endParaRPr lang="en-US" sz="11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возникают под влиянием внешних условий, а не из-за перестройки последовательности ДНК. Поэтому один и тот же организм может по-разному выглядеть и функционировать в разных обстоятельствах.
</a:t>
            </a:r>
            <a:endParaRPr lang="en-US" sz="835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обратима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модификационные изменения исчезают, если условия возвращаются к прежним. Это особенно хорошо заметно при изменении окраски кожи, массы мышц или размеров листьев у растений.
</a:t>
            </a:r>
            <a:endParaRPr lang="en-US" sz="868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Загар, увеличение мышечной массы при тренировках, изменение листьев при разном освещении и акклиматизация — типичные примеры. Во всех случаях среда меняет выраженность признака.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не 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изменчивость обычно не передаётся потомкам, потому что не затрагивает саму последовательность генов. Меняется только степень их проявления в данных условиях.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сильнее зависят от среды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столбец, тем заметнее роль условий жизни в проявлении признака. Для одних признаков среда почти не влияет на итог, для других — определяет выраженность очень сильно.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крови и цвет глаз наиболее устойчивы, а рост, масса тела, выносливость и содержание хлорофилла сильнее зависят от условий.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«Взаимодействие генотипа и среды»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условия жизни влияют на признаки человека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Детство: питание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белка, витаминов и минеральных веществ может замедлять рост, ослаблять иммунитет и ухудшать развитие костной ткани, особенно в период активного развития организма.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возраст: нагрузка и 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повышает мышечную силу, выносливость и функциональные возможности сердечно-сосудистой и дыхательной систем, если нагрузка соответствует возрасту и состоянию здоровья.
</a:t>
            </a:r>
            <a:endParaRPr lang="en-US" sz="925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жизнь: стресс и сон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нарушает гормональный фон, ухудшает сон, внимание и работоспособность. Он может усиливать или ослаблять проявление наследственных предпосылок в зависимости от условий.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Близнецы как пример роли среды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42521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генотип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однояйцевых близнецов наследственный набор почти одинаков, поэтому их сравнение особенно наглядно показывает, что различия в признаках связаны не только с генами.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68347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физическая активность, перенесённые болезни, режим дня и эмоциональная обстановка могут по-разному влиять на организм. Из-за этого фенотип близнецов со временем становится неодинаковым.
</a:t>
            </a:r>
            <a:endParaRPr lang="en-US" sz="1075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72442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близнецов доказывает: одинаковая наследственность не гарантирует абсолютно одинаковый результат. Для формирования признака важны и генотип, и среда, в которой развивается организм.
</a:t>
            </a:r>
            <a:endParaRPr lang="en-US" sz="11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812499"/>
            <a:ext cx="5253300" cy="8961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по вкладу генотипа и среды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насколько по-разному наследственность и условия жизни влияют на отдельные признаки.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признаков формируется при совместном действии наследственности и среды, но вклад каждого из факторов различается.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биологии, тема «Взаимодействие генотипа и среды»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 признаки растений
</a:t>
            </a:r>
            <a:endParaRPr lang="en-US" sz="2223" dirty="0"/>
          </a:p>
        </p:txBody>
      </p:sp>
      <p:sp>
        <p:nvSpPr>
          <p:cNvPr id="12" name="Text 2"/>
          <p:cNvSpPr txBox="1"/>
          <p:nvPr/>
        </p:nvSpPr>
        <p:spPr>
          <a:xfrm>
            <a:off x="323725" y="1747051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дня и интенсивность освещения меняют сроки цветения, образование побегов и накопление хлорофилла. При недостатке света растения вытягиваются, хуже фотосинтезируют и формируют менее развитые листья.
</a:t>
            </a:r>
            <a:endParaRPr lang="en-US" sz="959" dirty="0"/>
          </a:p>
        </p:txBody>
      </p:sp>
      <p:sp>
        <p:nvSpPr>
          <p:cNvPr id="13" name="Text 3"/>
          <p:cNvSpPr txBox="1"/>
          <p:nvPr/>
        </p:nvSpPr>
        <p:spPr>
          <a:xfrm>
            <a:off x="323725" y="2573683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влаги ограничивает рост клеток, уменьшает размеры листьев и снижает урожайность. В засушливых условиях один и тот же сорт может формировать меньшую массу и раньше переходить к экономному обмену.
</a:t>
            </a:r>
            <a:endParaRPr lang="en-US" sz="964" dirty="0"/>
          </a:p>
        </p:txBody>
      </p:sp>
      <p:sp>
        <p:nvSpPr>
          <p:cNvPr id="14" name="Text 4"/>
          <p:cNvSpPr txBox="1"/>
          <p:nvPr/>
        </p:nvSpPr>
        <p:spPr>
          <a:xfrm>
            <a:off x="323725" y="3400316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влияет на скорость обмена веществ, работу ферментов и темпы развития. Поэтому в холодном или слишком жарком климате растения одного вида заметно различаются по высоте, срокам созревания и продуктивности.
</a:t>
            </a:r>
            <a:endParaRPr lang="en-US" sz="911" dirty="0"/>
          </a:p>
        </p:txBody>
      </p:sp>
      <p:sp>
        <p:nvSpPr>
          <p:cNvPr id="15" name="Text 5"/>
          <p:cNvSpPr txBox="1"/>
          <p:nvPr/>
        </p:nvSpPr>
        <p:spPr>
          <a:xfrm>
            <a:off x="323725" y="4226949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почвы определяет доступность элементов, необходимых для синтеза белков, хлорофилла и других веществ. При дефиците минеральных солей растения развиваются медленнее и дают менее качественный урожай.
</a:t>
            </a:r>
            <a:endParaRPr lang="en-US" sz="9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выраженность признака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отражает общую закономерность: у биологических процессов есть температурный оптимум, за пределами которого активность быстро падает.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выраженность признака наблюдается при оптимуме; отклонение в обе стороны ограничивает работу ферментов и снижает жизнедеятельность.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общебиологической зависимости процессов от температуры; иллюстративные значения, 2025
</a:t>
            </a:r>
            <a:endParaRPr lang="en-US" sz="5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регулируется работа генов в разных условиях
</a:t>
            </a:r>
            <a:endParaRPr lang="en-US" sz="18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0752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получает сигналы от питания, температуры, кислорода, гормонов и стрессовых факторов. Эти воздействия запускают или ослабляют регуляторные механизмы в клетках.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1785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экспрессии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гены начинают активнее работать, другие — подавляются. В результате меняется количество матричной РНК и скорость синтеза белков, необходимых клетке в данных условиях.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2817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влияют на деление, рост и специализацию клеток. Поэтому ткани и органы формируются по-разному, хотя наследственная информация остается той же самой.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83850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фенотип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завершающем этапе возникает конкретный признак организма. Он зависит не только от генотипа, но и от того, как именно гены были включены в ходе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признаку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информация реализуется в клетке под влиянием условий среды.
</a:t>
            </a:r>
            <a:endParaRPr lang="en-US" sz="11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Эпигенетика: влияние среды без изменения ДНК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37900" y="188692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Изменяется активность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 показывает, что признаки могут меняться без перестройки самой последовательности ДНК. Важнее становится то, какие гены включены, а какие временно подавлены в конкретных клетках.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320926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Ключевую роль играют метилирование ДНК и модификации гистонов. Они меняют упаковку наследственного материала и доступность генов для считывания, не затрагивая саму последовательность нуклеотидов.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608061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эпигенетические изменения могут воздействовать питание, стресс, токсины и образ жизни. Поэтому одинаковый генотип способен по-разному реализовываться в зависимости от среды развития и возраста.
</a:t>
            </a:r>
            <a:endParaRPr lang="en-US" sz="11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среды, влияющие на формирование признака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признаки чувствительны к разным условиям, поэтому влияние среды нельзя свести к одному универсальному фактору.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каждого фактора зависит от признака: для роста важнее питание, для растений — свет, для мышц — нагрузка.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взаимодействия генотипа и среды; иллюстративное распределение, 2025
</a:t>
            </a:r>
            <a:endParaRPr lang="en-US" sz="51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709" y="1836742"/>
            <a:ext cx="254475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6516" y="3151554"/>
            <a:ext cx="296887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9434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неблагоприятная среда ограничивает наследственный потенциал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йода и витаминов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йода, витамина D и других веществ нарушает работу желез внутренней секреции и минерализацию костей. Даже при благоприятном генотипе развитие идет медленнее и менее полно.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сон,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Неполноценное питание, дефицит сна и хронический стресс ухудшают рост, восстановление тканей и обучение. Организм вынужден тратить ресурсы на компенсацию неблагоприятных воздействий.
</a:t>
            </a:r>
            <a:endParaRPr lang="en-US" sz="985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Загрязненный воздух и постоянное воздействие вредных веществ повышают риск заболеваний дыхательной и других систем. Это ослабляет адаптационные возможности организма и снижает его функциональный резерв.
</a:t>
            </a:r>
            <a:endParaRPr lang="en-US" sz="928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реализуется не полностью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возможности раскрываются лучше в относительно благоприятной среде. Если условия постоянно неблагоприятны, выраженность признаков остается ниже ожидаемой для данного генотипа.
</a:t>
            </a:r>
            <a:endParaRPr lang="en-US" sz="9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2305" y="1318200"/>
            <a:ext cx="5679390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признаков и ведущих факторов среды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и тот же признак может иметь наследственную основу, но его выраженность зависит от конкретного условия развития.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признаков решающим является не один фактор, а их сочетание; среда изменяет степень проявления наследственной программы.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 для жизни человека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роли генотипа и среды помогает предупреждать болезни, подбирать питание и режим лечения. Врач учитывает не только диагноз, но и индивидуальные особенности развития и образа жизни пациента.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становятся эффективнее, когда их строят с учетом наследственных возможностей, возраста и состояния здоровья. Это позволяет развивать выносливость и силу без чрезмерной нагрузки на организм.
</a:t>
            </a:r>
            <a:endParaRPr lang="en-US" sz="982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растениеводстве и животноводстве знание нормы реакции помогает выбирать сорта, породы и условия содержания. Так получают более устойчивые и продуктивные формы без лишнего риска для организма.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осознанно относиться к питанию, сну, физической активности и стрессу. Для подростка это особенно важно, потому что именно в этот период формируются многие признаки организма.
</a:t>
            </a:r>
            <a:endParaRPr lang="en-US" sz="10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признак формируется в результате взаимодействия наследственности и среды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задает возможности, но именно среда определяет, как полно и в какой форме они реализуются. Фенотип — это результат их совместного действия в пределах нормы реакции.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2026-06-01T14:31:25Z</dcterms:created>
  <dcterms:modified xsi:type="dcterms:W3CDTF">2026-06-01T14:31:25Z</dcterms:modified>
</cp:coreProperties>
</file>