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«Дикий помещик» М. Е. Салтыкова-Щедрина: сказка-сатира о труде и человеческом достоинстве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1869 году Салтыков-Щедрин показывает: барская лень превращает человека в дикаря.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жанровая форма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крепостного права в 1861 году прежние отношения между помещиками и крестьянами менялись, и старый порядок трещал. Салтыков-Щедрин выбрал народную сказку, чтобы простым языком говорить о проблемах общества: вымысел, сатира, ирония и гротеск дают двойной эффект — смешно и тревожно.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значение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 — образ человека, который привык жить за счет чужого труда и считает, что его «роль» не требует дела. Он уверен в своей правоте, но реальность постоянно опровергает его представления.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показаны как трудолюбивые и практичные люди. Они умеют поддерживать порядок в хозяйстве, находить решения в повседневных заботах и обеспечивать жизнь — то есть умеют «держать мир в руках».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условны: это не отдельные герои, а целые социальные группы. Через их столкновение автор объясняет, что уважение к труду и ответственность важнее чина, статуса и привычек «по удобству».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мечта о жизни без труда превращает помещика в дикаря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сюжета: от отказа от крестьян к распаду хозяйства и потере человеческих привычек.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Беспомощность и превращение в дикаря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крестьян рядом нет, исчезают не только люди, но и привычные способы добывать еду и поддерживать быт. Помещик остается без помощи, деградирует и постепенно перестает вести себя по-человечески.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и первые «выгодные»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сказки помещик уверен, что крестьяне ему не нужны: он полагает, что жизнь можно «заказывать», не участвуя в работе. Его гордыня делает его слепым к реальному устройству хозяйства.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помещика: от самоуверенности к одичанию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3934" y="1165600"/>
            <a:ext cx="4466432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 и крестьяне: сравнение образов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показывает, что без труда одни теряют опору, а другие умеют сохранять порядок и достоинство.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мысль: без труда крестьян помещик не способен существовать; без помещика крестьяне сохраняют работоспособность и здравый смысл.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образы «Дикого помещика» М. Е. Салтыкова-Щедрина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произведение называется сатирой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направлена против барского высокомерия и праздности: автор показывает, как человек считает себя выше труда. Через смешные ситуации пороки становятся заметными, а критика звучит точнее.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Нелепость в сказке — не случайность. Гротеск и преувеличение заставляют читателя увидеть: презрение к людям и к работе ведет не к «удобной жизни», а к унижению и падению.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Осмеяние обращено не к одному персонажу, а к целому типу поведения. В центре — идея о том, что отказ от труда и ответственности разрушает и личность, и нормальный порядок в обществе.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сказки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фантастический сюжет, автор ведет читателя к главному выводу: ценность труда определяет жизнь сильнее любых чинов.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смысловой блок связан с трудом, потому что без него рушатся быт, достоинство и способность жить по-человечески.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диаграммы взяты из заданной структуры распределения тем.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594577"/>
            <a:ext cx="193800" cy="19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4988" y="1588126"/>
            <a:ext cx="181125" cy="20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109717"/>
            <a:ext cx="193800" cy="172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118331"/>
            <a:ext cx="193800" cy="1550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605494"/>
            <a:ext cx="193800" cy="1722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приемы в сказке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как будто «соглашается» с рассуждениями помещика, но показывает их абсурдность. Из-за этого читатель видит противоречие между словами барина и реальным устройством жизни.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и гротеск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Преувеличенные детали делают падение помещика особенно заметным. Нелепое становится ярким, а комизм неожиданно соседствует с тревожным ощущением нравственной пустоты.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на бытовом фоне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детали хозяйства сталкиваются с фантастическим развитием событий. Благодаря этому сказка одновременно читается как сказание и воспринимается как серьезная сатира.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Острое социальное обобщение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высмеивает не только одного героя, а привычку жить за счет других. Поэтому в тексте слышен общий урок о неуважении к труду и об ответственности за общественный порядок.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повторы и аллегория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поддерживают ритм народной сказки, а аллегория позволяет говорить о социальных проблемах через «персонажей-символы». Так идея запоминается легче и понятнее.
</a:t>
            </a:r>
            <a:endParaRPr lang="en-US" sz="8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труд крестьян поддерживает дом, сад, еду и порядок в хозяйстве. Когда они исчезают, барская жизнь перестает работать: не остается привычных способов добывать нужное и сохранять порядок.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становится ясно, что «удобства» обеспечиваются не словами, а делом. В образах деревенского труда — поле, хлеб, инструменты и дом — показано хозяйство, которое создают своими руками люди.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как носители здравого смысла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2396" y="919100"/>
            <a:ext cx="3599408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сюжета и их смысл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движется от мечты о «жизни без труда» к полному распаду: сначала исчезает помощь, затем приходит пустота в быту, и в финале герой теряет человеческое обличье.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ступень — следствие прежней ошибки: отказ от труда запускает цепочку, где личная гордость оборачивается унижением и разрушением жизни.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Е. Салтыков-Щедрин, «Дикий помещик» (1869)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сказки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Нелепая мечта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 хочет жить «как бы без людей» и уверен, что так будет лучше. Абсурд начинается с убеждений героя: труд для него — лишнее, а зависимость от других он не замечает.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Хозяйственный хаос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крестьяне исчезают, рушится привычный порядок: заканчиваются удобства и еда, дом приходит в запустение. Связь «без работников — нет быта» становится очевидной и жесткой.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одичание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исчезают человеческие привычки: герой передвигается иначе, почти теряет речь. Финал окончательно показывает, что без труда и ответственности достоинство не сохраняется.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в сказке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деградации: одна ошибка героя запускает ряд тяжелых последствий.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читателя на образ помещика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Осуждение сильнее смеха: герой осознанно отказывается от труда и уважения к людям, из-за чего его беда воспринимается как итог собственных решений.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вызывает разные чувства, но авторская идея удерживает главную реакцию — нравственную оценку: презрение к труду ведет к падению.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 смыслу изображенных ситуаций в сказке (проценты задаются для интерпретации).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не уважает труд и других людей, он теряет человеческое достоинство. Без труда исчезает умение заботиться о жизни и поддерживать порядок, а вместе с ним — и внутренний стержень.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Богатство, чин и власть не делают человека сильным, если он ничего не умеет и ничего не создает. Когда привычная «опора» исчезает, проявляется реальная беспомощность.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опора жизни — труд, взаимная помощь и ответственность за общее дело. Именно эти ценности помогают сохранить достоинство и не превращаться в иждивенца, зависящего от чужих усилий.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смешит нелепыми поступками помещика и его попытками «устроить жизнь без работы». Но чем дальше развивается сюжет, тем яснее становится опасная пустота: за комичностью скрывается моральное разрушение.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ухоженной барской жизнью усиливает сатиру: рядом оказываются пустой дом, беспорядок и бессилие. Внешний распад становится знаком внутреннего — автор показывает, как быстро человек теряет себя.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страшное в одном произведении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454500"/>
            <a:ext cx="4794300" cy="240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Салтыкова-Щедрина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эффект рождается из сочетания приемов: от иронии и преувеличения до интонаций народной сказки и гротеска, который делает падение героя особенно наглядным.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строит сатиру так, что читатель одновременно видит смешное и чувствует тревогу: форма сказки служит серьезной общественной критике.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средств в рамках школьного чтения (по тексту «Дикого помещика»).
</a:t>
            </a:r>
            <a:endParaRPr lang="en-US" sz="6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сказку запоминающейся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фантастика работает как проверка реальности: когда труд убирают из жизни, герой быстро показывает свою несостоятельность — и вывод становится наглядным.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доли фантастики и сатиры объясняют запоминание: текст связывает странное и серьезное, поэтому идея о ценности труда усваивается легче.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смыслов для наглядности (по заданным долям).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19065"/>
            <a:ext cx="324900" cy="25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719065"/>
            <a:ext cx="324900" cy="25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719065"/>
            <a:ext cx="324900" cy="25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19065"/>
            <a:ext cx="324900" cy="25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сказки сегодня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любому труду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когда человек воспринимает работу других как «ненужную», он теряет умение действовать и жить ответственно. Уважение к профессиям делает нас сильнее и самостоятельнее.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вместо иждивения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диком помещике показывает, что зависимость от чужих усилий превращает человека в беспомощного. Важно уметь справляться с обязанностями и не перекладывать их на окружающих.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и 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позиция сказки связана со справедливостью: труд должен быть ценен, а не презираем. Когда общество держится на взаимной ответственности, достоинство не разрушает быт.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актуальны лень и высокомерие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лени, высокомерия и неуважения к людям не исчезли. Произведение помогает увидеть, к чему ведут такие привычки: к внутреннему распаду и реальным потерям в жизни.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«Дикий помещик» важен для изучения в 7 классе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 показывает, как безделье, гордыня и презрение к людям разрушают и личность, и хозяйство. Образ помещика становится предупреждением: сила рождается из труда, ответственности и уважения к другим.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2026-05-15T06:42:15Z</dcterms:created>
  <dcterms:modified xsi:type="dcterms:W3CDTF">2026-05-15T06:42:15Z</dcterms:modified>
</cp:coreProperties>
</file>